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5" r:id="rId4"/>
  </p:sldMasterIdLst>
  <p:notesMasterIdLst>
    <p:notesMasterId r:id="rId49"/>
  </p:notesMasterIdLst>
  <p:sldIdLst>
    <p:sldId id="439" r:id="rId5"/>
    <p:sldId id="510" r:id="rId6"/>
    <p:sldId id="452" r:id="rId7"/>
    <p:sldId id="258" r:id="rId8"/>
    <p:sldId id="286" r:id="rId9"/>
    <p:sldId id="538" r:id="rId10"/>
    <p:sldId id="456" r:id="rId11"/>
    <p:sldId id="499" r:id="rId12"/>
    <p:sldId id="490" r:id="rId13"/>
    <p:sldId id="493" r:id="rId14"/>
    <p:sldId id="492" r:id="rId15"/>
    <p:sldId id="494" r:id="rId16"/>
    <p:sldId id="497" r:id="rId17"/>
    <p:sldId id="498" r:id="rId18"/>
    <p:sldId id="495" r:id="rId19"/>
    <p:sldId id="496" r:id="rId20"/>
    <p:sldId id="511" r:id="rId21"/>
    <p:sldId id="512" r:id="rId22"/>
    <p:sldId id="513" r:id="rId23"/>
    <p:sldId id="504" r:id="rId24"/>
    <p:sldId id="503" r:id="rId25"/>
    <p:sldId id="507" r:id="rId26"/>
    <p:sldId id="508" r:id="rId27"/>
    <p:sldId id="505" r:id="rId28"/>
    <p:sldId id="506" r:id="rId29"/>
    <p:sldId id="522" r:id="rId30"/>
    <p:sldId id="509" r:id="rId31"/>
    <p:sldId id="521" r:id="rId32"/>
    <p:sldId id="520" r:id="rId33"/>
    <p:sldId id="517" r:id="rId34"/>
    <p:sldId id="531" r:id="rId35"/>
    <p:sldId id="518" r:id="rId36"/>
    <p:sldId id="519" r:id="rId37"/>
    <p:sldId id="532" r:id="rId38"/>
    <p:sldId id="529" r:id="rId39"/>
    <p:sldId id="526" r:id="rId40"/>
    <p:sldId id="533" r:id="rId41"/>
    <p:sldId id="524" r:id="rId42"/>
    <p:sldId id="536" r:id="rId43"/>
    <p:sldId id="535" r:id="rId44"/>
    <p:sldId id="525" r:id="rId45"/>
    <p:sldId id="537" r:id="rId46"/>
    <p:sldId id="527" r:id="rId47"/>
    <p:sldId id="528" r:id="rId48"/>
  </p:sldIdLst>
  <p:sldSz cx="12192000" cy="6858000"/>
  <p:notesSz cx="9144000" cy="6858000"/>
  <p:embeddedFontLst>
    <p:embeddedFont>
      <p:font typeface="Book Antiqua" panose="02040602050305030304" pitchFamily="18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Franklin Gothic Book" panose="020B0503020102020204" pitchFamily="34" charset="0"/>
      <p:regular r:id="rId62"/>
      <p: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ACF64F-CE7D-4FBC-AE3F-F08FC57DAA61}">
          <p14:sldIdLst>
            <p14:sldId id="439"/>
            <p14:sldId id="510"/>
            <p14:sldId id="452"/>
            <p14:sldId id="258"/>
            <p14:sldId id="286"/>
            <p14:sldId id="538"/>
            <p14:sldId id="456"/>
            <p14:sldId id="499"/>
            <p14:sldId id="490"/>
            <p14:sldId id="493"/>
            <p14:sldId id="492"/>
            <p14:sldId id="494"/>
            <p14:sldId id="497"/>
            <p14:sldId id="498"/>
            <p14:sldId id="495"/>
            <p14:sldId id="496"/>
            <p14:sldId id="511"/>
            <p14:sldId id="512"/>
            <p14:sldId id="513"/>
          </p14:sldIdLst>
        </p14:section>
        <p14:section name="Correlation" id="{2FDB6D26-A037-4DCD-8681-392D9454E56D}">
          <p14:sldIdLst>
            <p14:sldId id="504"/>
            <p14:sldId id="503"/>
            <p14:sldId id="507"/>
            <p14:sldId id="508"/>
            <p14:sldId id="505"/>
            <p14:sldId id="506"/>
            <p14:sldId id="522"/>
            <p14:sldId id="509"/>
            <p14:sldId id="521"/>
            <p14:sldId id="520"/>
          </p14:sldIdLst>
        </p14:section>
        <p14:section name="Application developers" id="{5C183063-1500-4F61-8492-C95E14D07AD4}">
          <p14:sldIdLst>
            <p14:sldId id="517"/>
            <p14:sldId id="531"/>
            <p14:sldId id="518"/>
            <p14:sldId id="519"/>
            <p14:sldId id="532"/>
            <p14:sldId id="529"/>
            <p14:sldId id="526"/>
          </p14:sldIdLst>
        </p14:section>
        <p14:section name="Coping with Very Large Logs" id="{7FE019C2-D1D7-481A-A07D-408FD9E67C83}">
          <p14:sldIdLst>
            <p14:sldId id="533"/>
            <p14:sldId id="524"/>
            <p14:sldId id="536"/>
            <p14:sldId id="535"/>
            <p14:sldId id="525"/>
            <p14:sldId id="537"/>
          </p14:sldIdLst>
        </p14:section>
        <p14:section name="Summary" id="{DF3EDECF-F455-4FBB-83C1-5B0B9B10B3B0}">
          <p14:sldIdLst>
            <p14:sldId id="527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9933"/>
    <a:srgbClr val="FF6600"/>
    <a:srgbClr val="FFFF66"/>
    <a:srgbClr val="4E67C8"/>
    <a:srgbClr val="FF3300"/>
    <a:srgbClr val="33CC33"/>
    <a:srgbClr val="000B22"/>
    <a:srgbClr val="00040C"/>
    <a:srgbClr val="171F3D"/>
    <a:srgbClr val="101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0A2E0C-15AC-4269-9FD0-D8226F6A2B62}" v="351" dt="2019-09-25T12:11:13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0" autoAdjust="0"/>
    <p:restoredTop sz="86057" autoAdjust="0"/>
  </p:normalViewPr>
  <p:slideViewPr>
    <p:cSldViewPr>
      <p:cViewPr varScale="1">
        <p:scale>
          <a:sx n="93" d="100"/>
          <a:sy n="93" d="100"/>
        </p:scale>
        <p:origin x="52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218" y="-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l Fraiteur" userId="1d8c456d-607d-4c39-a90a-cb5e78e7a798" providerId="ADAL" clId="{EC0A2E0C-15AC-4269-9FD0-D8226F6A2B62}"/>
    <pc:docChg chg="undo custSel addSld delSld modSld sldOrd delMainMaster modMainMaster delSection modSection">
      <pc:chgData name="Gael Fraiteur" userId="1d8c456d-607d-4c39-a90a-cb5e78e7a798" providerId="ADAL" clId="{EC0A2E0C-15AC-4269-9FD0-D8226F6A2B62}" dt="2019-09-25T15:21:38.464" v="5005" actId="20577"/>
      <pc:docMkLst>
        <pc:docMk/>
      </pc:docMkLst>
      <pc:sldChg chg="delSp add">
        <pc:chgData name="Gael Fraiteur" userId="1d8c456d-607d-4c39-a90a-cb5e78e7a798" providerId="ADAL" clId="{EC0A2E0C-15AC-4269-9FD0-D8226F6A2B62}" dt="2019-09-25T07:28:08.833" v="2936" actId="478"/>
        <pc:sldMkLst>
          <pc:docMk/>
          <pc:sldMk cId="4036697427" sldId="258"/>
        </pc:sldMkLst>
        <pc:picChg chg="del">
          <ac:chgData name="Gael Fraiteur" userId="1d8c456d-607d-4c39-a90a-cb5e78e7a798" providerId="ADAL" clId="{EC0A2E0C-15AC-4269-9FD0-D8226F6A2B62}" dt="2019-09-25T07:28:08.833" v="2936" actId="478"/>
          <ac:picMkLst>
            <pc:docMk/>
            <pc:sldMk cId="4036697427" sldId="258"/>
            <ac:picMk id="17" creationId="{ED8E8109-A594-2346-B507-2632A76186F4}"/>
          </ac:picMkLst>
        </pc:picChg>
      </pc:sldChg>
      <pc:sldChg chg="modSp del modTransition">
        <pc:chgData name="Gael Fraiteur" userId="1d8c456d-607d-4c39-a90a-cb5e78e7a798" providerId="ADAL" clId="{EC0A2E0C-15AC-4269-9FD0-D8226F6A2B62}" dt="2019-09-25T08:14:01.986" v="3825" actId="2696"/>
        <pc:sldMkLst>
          <pc:docMk/>
          <pc:sldMk cId="0" sldId="269"/>
        </pc:sldMkLst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0" sldId="269"/>
            <ac:spMk id="2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0" sldId="269"/>
            <ac:spMk id="5" creationId="{00000000-0000-0000-0000-000000000000}"/>
          </ac:spMkLst>
        </pc:spChg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k cId="0" sldId="269"/>
            <ac:picMk id="3" creationId="{00000000-0000-0000-0000-000000000000}"/>
          </ac:picMkLst>
        </pc:picChg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k cId="0" sldId="269"/>
            <ac:picMk id="4098" creationId="{00000000-0000-0000-0000-000000000000}"/>
          </ac:picMkLst>
        </pc:picChg>
      </pc:sldChg>
      <pc:sldChg chg="add">
        <pc:chgData name="Gael Fraiteur" userId="1d8c456d-607d-4c39-a90a-cb5e78e7a798" providerId="ADAL" clId="{EC0A2E0C-15AC-4269-9FD0-D8226F6A2B62}" dt="2019-09-25T07:27:30.594" v="2932"/>
        <pc:sldMkLst>
          <pc:docMk/>
          <pc:sldMk cId="2309516001" sldId="286"/>
        </pc:sldMkLst>
      </pc:sldChg>
      <pc:sldChg chg="addSp modSp">
        <pc:chgData name="Gael Fraiteur" userId="1d8c456d-607d-4c39-a90a-cb5e78e7a798" providerId="ADAL" clId="{EC0A2E0C-15AC-4269-9FD0-D8226F6A2B62}" dt="2019-09-25T15:21:38.464" v="5005" actId="20577"/>
        <pc:sldMkLst>
          <pc:docMk/>
          <pc:sldMk cId="2824892869" sldId="439"/>
        </pc:sldMkLst>
        <pc:spChg chg="mod">
          <ac:chgData name="Gael Fraiteur" userId="1d8c456d-607d-4c39-a90a-cb5e78e7a798" providerId="ADAL" clId="{EC0A2E0C-15AC-4269-9FD0-D8226F6A2B62}" dt="2019-09-25T15:21:38.464" v="5005" actId="20577"/>
          <ac:spMkLst>
            <pc:docMk/>
            <pc:sldMk cId="2824892869" sldId="439"/>
            <ac:spMk id="3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7:28:39.678" v="2939" actId="1076"/>
          <ac:spMkLst>
            <pc:docMk/>
            <pc:sldMk cId="2824892869" sldId="439"/>
            <ac:spMk id="6" creationId="{00000000-0000-0000-0000-000000000000}"/>
          </ac:spMkLst>
        </pc:spChg>
        <pc:grpChg chg="add">
          <ac:chgData name="Gael Fraiteur" userId="1d8c456d-607d-4c39-a90a-cb5e78e7a798" providerId="ADAL" clId="{EC0A2E0C-15AC-4269-9FD0-D8226F6A2B62}" dt="2019-09-25T07:28:27.313" v="2937"/>
          <ac:grpSpMkLst>
            <pc:docMk/>
            <pc:sldMk cId="2824892869" sldId="439"/>
            <ac:grpSpMk id="5" creationId="{6A300172-3664-410E-B108-0A33EE1791AD}"/>
          </ac:grpSpMkLst>
        </pc:grpChg>
      </pc:sldChg>
      <pc:sldChg chg="addSp delSp modSp add del ord">
        <pc:chgData name="Gael Fraiteur" userId="1d8c456d-607d-4c39-a90a-cb5e78e7a798" providerId="ADAL" clId="{EC0A2E0C-15AC-4269-9FD0-D8226F6A2B62}" dt="2019-09-25T08:20:22.656" v="3901"/>
        <pc:sldMkLst>
          <pc:docMk/>
          <pc:sldMk cId="2848729952" sldId="452"/>
        </pc:sldMkLst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2848729952" sldId="452"/>
            <ac:spMk id="7" creationId="{18510043-966B-4DA3-B3EB-84495B7A9972}"/>
          </ac:spMkLst>
        </pc:spChg>
        <pc:picChg chg="add del mod">
          <ac:chgData name="Gael Fraiteur" userId="1d8c456d-607d-4c39-a90a-cb5e78e7a798" providerId="ADAL" clId="{EC0A2E0C-15AC-4269-9FD0-D8226F6A2B62}" dt="2019-09-25T08:20:17.901" v="3900"/>
          <ac:picMkLst>
            <pc:docMk/>
            <pc:sldMk cId="2848729952" sldId="452"/>
            <ac:picMk id="1028" creationId="{5F730C06-0D74-40F8-8930-4CA77B3893AA}"/>
          </ac:picMkLst>
        </pc:picChg>
      </pc:sldChg>
      <pc:sldChg chg="addSp modSp modTransition">
        <pc:chgData name="Gael Fraiteur" userId="1d8c456d-607d-4c39-a90a-cb5e78e7a798" providerId="ADAL" clId="{EC0A2E0C-15AC-4269-9FD0-D8226F6A2B62}" dt="2019-09-25T11:58:40.490" v="4489" actId="20577"/>
        <pc:sldMkLst>
          <pc:docMk/>
          <pc:sldMk cId="846189379" sldId="456"/>
        </pc:sldMkLst>
        <pc:spChg chg="mod">
          <ac:chgData name="Gael Fraiteur" userId="1d8c456d-607d-4c39-a90a-cb5e78e7a798" providerId="ADAL" clId="{EC0A2E0C-15AC-4269-9FD0-D8226F6A2B62}" dt="2019-09-25T11:58:40.490" v="4489" actId="20577"/>
          <ac:spMkLst>
            <pc:docMk/>
            <pc:sldMk cId="846189379" sldId="456"/>
            <ac:spMk id="3" creationId="{00000000-0000-0000-0000-000000000000}"/>
          </ac:spMkLst>
        </pc:spChg>
        <pc:spChg chg="add mod">
          <ac:chgData name="Gael Fraiteur" userId="1d8c456d-607d-4c39-a90a-cb5e78e7a798" providerId="ADAL" clId="{EC0A2E0C-15AC-4269-9FD0-D8226F6A2B62}" dt="2019-09-25T07:29:01.525" v="2942"/>
          <ac:spMkLst>
            <pc:docMk/>
            <pc:sldMk cId="846189379" sldId="456"/>
            <ac:spMk id="4" creationId="{3695FCF2-71EE-4116-B1D5-16FDC321E8A5}"/>
          </ac:spMkLst>
        </pc:spChg>
      </pc:sldChg>
      <pc:sldChg chg="modSp del modTransition">
        <pc:chgData name="Gael Fraiteur" userId="1d8c456d-607d-4c39-a90a-cb5e78e7a798" providerId="ADAL" clId="{EC0A2E0C-15AC-4269-9FD0-D8226F6A2B62}" dt="2019-09-25T07:28:46.531" v="2940" actId="2696"/>
        <pc:sldMkLst>
          <pc:docMk/>
          <pc:sldMk cId="1223512664" sldId="463"/>
        </pc:sldMkLst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k cId="1223512664" sldId="463"/>
            <ac:picMk id="2" creationId="{00000000-0000-0000-0000-000000000000}"/>
          </ac:picMkLst>
        </pc:picChg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k cId="1223512664" sldId="463"/>
            <ac:picMk id="4" creationId="{00000000-0000-0000-0000-000000000000}"/>
          </ac:picMkLst>
        </pc:picChg>
      </pc:sldChg>
      <pc:sldChg chg="addSp delSp modSp modTransition">
        <pc:chgData name="Gael Fraiteur" userId="1d8c456d-607d-4c39-a90a-cb5e78e7a798" providerId="ADAL" clId="{EC0A2E0C-15AC-4269-9FD0-D8226F6A2B62}" dt="2019-09-25T07:33:25.963" v="3052" actId="6549"/>
        <pc:sldMkLst>
          <pc:docMk/>
          <pc:sldMk cId="2030087202" sldId="490"/>
        </pc:sldMkLst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2" creationId="{ACB53438-5CA0-439B-9150-E98B425A6A57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3" creationId="{22967CE6-4B7F-4C34-A27C-A48497E7932A}"/>
          </ac:spMkLst>
        </pc:spChg>
        <pc:spChg chg="mod">
          <ac:chgData name="Gael Fraiteur" userId="1d8c456d-607d-4c39-a90a-cb5e78e7a798" providerId="ADAL" clId="{EC0A2E0C-15AC-4269-9FD0-D8226F6A2B62}" dt="2019-09-25T07:33:25.963" v="3052" actId="6549"/>
          <ac:spMkLst>
            <pc:docMk/>
            <pc:sldMk cId="2030087202" sldId="490"/>
            <ac:spMk id="4" creationId="{00B2E5AD-0DE6-403F-85DF-39C9FBA38E79}"/>
          </ac:spMkLst>
        </pc:spChg>
        <pc:spChg chg="mod">
          <ac:chgData name="Gael Fraiteur" userId="1d8c456d-607d-4c39-a90a-cb5e78e7a798" providerId="ADAL" clId="{EC0A2E0C-15AC-4269-9FD0-D8226F6A2B62}" dt="2019-09-25T07:33:23.081" v="3051" actId="1076"/>
          <ac:spMkLst>
            <pc:docMk/>
            <pc:sldMk cId="2030087202" sldId="490"/>
            <ac:spMk id="5" creationId="{99764047-42B9-49F1-95BE-DD127F18A830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6" creationId="{42F40E20-DFD0-4915-BF5F-5952EF4D8E41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7" creationId="{036C7EE5-BC44-4996-86AB-A31A69C019CD}"/>
          </ac:spMkLst>
        </pc:spChg>
        <pc:spChg chg="del">
          <ac:chgData name="Gael Fraiteur" userId="1d8c456d-607d-4c39-a90a-cb5e78e7a798" providerId="ADAL" clId="{EC0A2E0C-15AC-4269-9FD0-D8226F6A2B62}" dt="2019-09-25T07:29:55.156" v="2943"/>
          <ac:spMkLst>
            <pc:docMk/>
            <pc:sldMk cId="2030087202" sldId="490"/>
            <ac:spMk id="8" creationId="{CF91150B-FF3C-4E22-8962-B0202BE0D838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9" creationId="{D49F3290-A92C-4A56-8BAB-2852639195E5}"/>
          </ac:spMkLst>
        </pc:spChg>
        <pc:spChg chg="del">
          <ac:chgData name="Gael Fraiteur" userId="1d8c456d-607d-4c39-a90a-cb5e78e7a798" providerId="ADAL" clId="{EC0A2E0C-15AC-4269-9FD0-D8226F6A2B62}" dt="2019-09-25T07:29:55.156" v="2943"/>
          <ac:spMkLst>
            <pc:docMk/>
            <pc:sldMk cId="2030087202" sldId="490"/>
            <ac:spMk id="10" creationId="{22A301D3-33DC-416E-8CE9-8E8C6F1DC9C3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11" creationId="{C9DB13C2-6811-4670-BFB7-6A2F05393761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12" creationId="{73BD8E91-11DC-4C82-A4F4-A07B97C18E0A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13" creationId="{B3E673D3-E5DF-4467-A1F6-0796E23AF4B5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14" creationId="{4B948775-C623-46F7-9F1E-C66FD3D6FA9D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15" creationId="{61466425-D2CA-4D8C-B39D-C970F6621286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16" creationId="{F87C2BED-8FE0-4A04-94D9-52EA52B83954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17" creationId="{382A52B2-AAAD-4838-A55E-65C6AB0C4ABF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18" creationId="{5C628B60-6ED7-4DB7-BA2E-2A1EF01BF4D1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19" creationId="{7AC317FD-1597-4EDE-8192-B9DC9717B664}"/>
          </ac:spMkLst>
        </pc:spChg>
        <pc:spChg chg="add del mod">
          <ac:chgData name="Gael Fraiteur" userId="1d8c456d-607d-4c39-a90a-cb5e78e7a798" providerId="ADAL" clId="{EC0A2E0C-15AC-4269-9FD0-D8226F6A2B62}" dt="2019-09-25T07:30:10.054" v="2944"/>
          <ac:spMkLst>
            <pc:docMk/>
            <pc:sldMk cId="2030087202" sldId="490"/>
            <ac:spMk id="20" creationId="{3194CA56-2A42-4F9B-9BBD-02AC1862A714}"/>
          </ac:spMkLst>
        </pc:spChg>
        <pc:spChg chg="add del mod">
          <ac:chgData name="Gael Fraiteur" userId="1d8c456d-607d-4c39-a90a-cb5e78e7a798" providerId="ADAL" clId="{EC0A2E0C-15AC-4269-9FD0-D8226F6A2B62}" dt="2019-09-25T07:31:10.469" v="2956"/>
          <ac:spMkLst>
            <pc:docMk/>
            <pc:sldMk cId="2030087202" sldId="490"/>
            <ac:spMk id="21" creationId="{4993A5C5-08B2-45E3-AC94-8ECBCB99E26B}"/>
          </ac:spMkLst>
        </pc:spChg>
        <pc:spChg chg="add del mod">
          <ac:chgData name="Gael Fraiteur" userId="1d8c456d-607d-4c39-a90a-cb5e78e7a798" providerId="ADAL" clId="{EC0A2E0C-15AC-4269-9FD0-D8226F6A2B62}" dt="2019-09-25T07:30:25.601" v="2947" actId="478"/>
          <ac:spMkLst>
            <pc:docMk/>
            <pc:sldMk cId="2030087202" sldId="490"/>
            <ac:spMk id="22" creationId="{DEF853D4-C10F-4414-963D-20ACD05C88C4}"/>
          </ac:spMkLst>
        </pc:spChg>
        <pc:spChg chg="add del mod">
          <ac:chgData name="Gael Fraiteur" userId="1d8c456d-607d-4c39-a90a-cb5e78e7a798" providerId="ADAL" clId="{EC0A2E0C-15AC-4269-9FD0-D8226F6A2B62}" dt="2019-09-25T07:31:10.469" v="2956"/>
          <ac:spMkLst>
            <pc:docMk/>
            <pc:sldMk cId="2030087202" sldId="490"/>
            <ac:spMk id="23" creationId="{A0D9237A-EB5A-4DB0-A24B-B1DB44053273}"/>
          </ac:spMkLst>
        </pc:spChg>
        <pc:spChg chg="add mod">
          <ac:chgData name="Gael Fraiteur" userId="1d8c456d-607d-4c39-a90a-cb5e78e7a798" providerId="ADAL" clId="{EC0A2E0C-15AC-4269-9FD0-D8226F6A2B62}" dt="2019-09-25T07:31:16.527" v="2981" actId="20577"/>
          <ac:spMkLst>
            <pc:docMk/>
            <pc:sldMk cId="2030087202" sldId="490"/>
            <ac:spMk id="24" creationId="{218B5ABD-D99C-4202-BB6E-C9A974E6144B}"/>
          </ac:spMkLst>
        </pc:spChg>
        <pc:spChg chg="add mod">
          <ac:chgData name="Gael Fraiteur" userId="1d8c456d-607d-4c39-a90a-cb5e78e7a798" providerId="ADAL" clId="{EC0A2E0C-15AC-4269-9FD0-D8226F6A2B62}" dt="2019-09-25T07:32:10.258" v="3036" actId="20577"/>
          <ac:spMkLst>
            <pc:docMk/>
            <pc:sldMk cId="2030087202" sldId="490"/>
            <ac:spMk id="25" creationId="{8B4B647B-C20D-4958-9B2C-B5A0C9547C1B}"/>
          </ac:spMkLst>
        </pc:spChg>
        <pc:spChg chg="add del mod">
          <ac:chgData name="Gael Fraiteur" userId="1d8c456d-607d-4c39-a90a-cb5e78e7a798" providerId="ADAL" clId="{EC0A2E0C-15AC-4269-9FD0-D8226F6A2B62}" dt="2019-09-25T07:32:34.127" v="3037"/>
          <ac:spMkLst>
            <pc:docMk/>
            <pc:sldMk cId="2030087202" sldId="490"/>
            <ac:spMk id="26" creationId="{D9F1D8EA-607C-47ED-B2EA-BC7E54643504}"/>
          </ac:spMkLst>
        </pc:spChg>
        <pc:spChg chg="add del mod">
          <ac:chgData name="Gael Fraiteur" userId="1d8c456d-607d-4c39-a90a-cb5e78e7a798" providerId="ADAL" clId="{EC0A2E0C-15AC-4269-9FD0-D8226F6A2B62}" dt="2019-09-25T07:32:54.512" v="3046"/>
          <ac:spMkLst>
            <pc:docMk/>
            <pc:sldMk cId="2030087202" sldId="490"/>
            <ac:spMk id="27" creationId="{4311BCC6-0588-45DE-BD0D-77617991E88F}"/>
          </ac:spMkLst>
        </pc:spChg>
        <pc:picChg chg="add mod">
          <ac:chgData name="Gael Fraiteur" userId="1d8c456d-607d-4c39-a90a-cb5e78e7a798" providerId="ADAL" clId="{EC0A2E0C-15AC-4269-9FD0-D8226F6A2B62}" dt="2019-09-25T07:33:08.056" v="3048" actId="167"/>
          <ac:picMkLst>
            <pc:docMk/>
            <pc:sldMk cId="2030087202" sldId="490"/>
            <ac:picMk id="29" creationId="{6C6ACC68-378A-4803-B0C6-7C11D2F341D5}"/>
          </ac:picMkLst>
        </pc:picChg>
        <pc:picChg chg="del mod">
          <ac:chgData name="Gael Fraiteur" userId="1d8c456d-607d-4c39-a90a-cb5e78e7a798" providerId="ADAL" clId="{EC0A2E0C-15AC-4269-9FD0-D8226F6A2B62}" dt="2019-09-25T07:32:50.387" v="3045"/>
          <ac:picMkLst>
            <pc:docMk/>
            <pc:sldMk cId="2030087202" sldId="490"/>
            <ac:picMk id="1026" creationId="{25E081D3-C001-46FB-9A9C-6016F7D6F9C4}"/>
          </ac:picMkLst>
        </pc:picChg>
      </pc:sldChg>
      <pc:sldChg chg="addSp delSp modSp modTransition">
        <pc:chgData name="Gael Fraiteur" userId="1d8c456d-607d-4c39-a90a-cb5e78e7a798" providerId="ADAL" clId="{EC0A2E0C-15AC-4269-9FD0-D8226F6A2B62}" dt="2019-09-25T07:51:45.597" v="3320" actId="207"/>
        <pc:sldMkLst>
          <pc:docMk/>
          <pc:sldMk cId="3948846620" sldId="492"/>
        </pc:sldMkLst>
        <pc:spChg chg="add mod">
          <ac:chgData name="Gael Fraiteur" userId="1d8c456d-607d-4c39-a90a-cb5e78e7a798" providerId="ADAL" clId="{EC0A2E0C-15AC-4269-9FD0-D8226F6A2B62}" dt="2019-09-25T07:51:37.790" v="3317" actId="207"/>
          <ac:spMkLst>
            <pc:docMk/>
            <pc:sldMk cId="3948846620" sldId="492"/>
            <ac:spMk id="2" creationId="{F3154A29-F49C-4F8C-800E-9336151C0F8F}"/>
          </ac:spMkLst>
        </pc:spChg>
        <pc:spChg chg="add del mod">
          <ac:chgData name="Gael Fraiteur" userId="1d8c456d-607d-4c39-a90a-cb5e78e7a798" providerId="ADAL" clId="{EC0A2E0C-15AC-4269-9FD0-D8226F6A2B62}" dt="2019-09-25T07:34:14.430" v="3060" actId="478"/>
          <ac:spMkLst>
            <pc:docMk/>
            <pc:sldMk cId="3948846620" sldId="492"/>
            <ac:spMk id="4" creationId="{146D44A5-A2A5-4653-81CB-2A938C3C028B}"/>
          </ac:spMkLst>
        </pc:spChg>
        <pc:spChg chg="mod">
          <ac:chgData name="Gael Fraiteur" userId="1d8c456d-607d-4c39-a90a-cb5e78e7a798" providerId="ADAL" clId="{EC0A2E0C-15AC-4269-9FD0-D8226F6A2B62}" dt="2019-09-25T07:51:21.075" v="3315" actId="1076"/>
          <ac:spMkLst>
            <pc:docMk/>
            <pc:sldMk cId="3948846620" sldId="492"/>
            <ac:spMk id="5" creationId="{C0017D1E-8941-4C72-9857-69CAFCFA4968}"/>
          </ac:spMkLst>
        </pc:spChg>
        <pc:spChg chg="add mod">
          <ac:chgData name="Gael Fraiteur" userId="1d8c456d-607d-4c39-a90a-cb5e78e7a798" providerId="ADAL" clId="{EC0A2E0C-15AC-4269-9FD0-D8226F6A2B62}" dt="2019-09-25T07:51:40.796" v="3318" actId="207"/>
          <ac:spMkLst>
            <pc:docMk/>
            <pc:sldMk cId="3948846620" sldId="492"/>
            <ac:spMk id="6" creationId="{E1CE4CFD-25C5-4FB0-BFF6-6A5DA65A26CD}"/>
          </ac:spMkLst>
        </pc:spChg>
        <pc:spChg chg="add mod">
          <ac:chgData name="Gael Fraiteur" userId="1d8c456d-607d-4c39-a90a-cb5e78e7a798" providerId="ADAL" clId="{EC0A2E0C-15AC-4269-9FD0-D8226F6A2B62}" dt="2019-09-25T07:51:43.647" v="3319" actId="207"/>
          <ac:spMkLst>
            <pc:docMk/>
            <pc:sldMk cId="3948846620" sldId="492"/>
            <ac:spMk id="7" creationId="{C0F5A852-D684-4E23-B8C2-723E22683C59}"/>
          </ac:spMkLst>
        </pc:spChg>
        <pc:spChg chg="add mod">
          <ac:chgData name="Gael Fraiteur" userId="1d8c456d-607d-4c39-a90a-cb5e78e7a798" providerId="ADAL" clId="{EC0A2E0C-15AC-4269-9FD0-D8226F6A2B62}" dt="2019-09-25T07:51:45.597" v="3320" actId="207"/>
          <ac:spMkLst>
            <pc:docMk/>
            <pc:sldMk cId="3948846620" sldId="492"/>
            <ac:spMk id="8" creationId="{04B7F24C-7C19-46F0-A3FA-499E81BD4755}"/>
          </ac:spMkLst>
        </pc:spChg>
        <pc:spChg chg="add del mod">
          <ac:chgData name="Gael Fraiteur" userId="1d8c456d-607d-4c39-a90a-cb5e78e7a798" providerId="ADAL" clId="{EC0A2E0C-15AC-4269-9FD0-D8226F6A2B62}" dt="2019-09-25T07:34:11.567" v="3059" actId="478"/>
          <ac:spMkLst>
            <pc:docMk/>
            <pc:sldMk cId="3948846620" sldId="492"/>
            <ac:spMk id="9" creationId="{4DFB8CDF-FC48-40CC-A868-64DE3B498F32}"/>
          </ac:spMkLst>
        </pc:spChg>
        <pc:spChg chg="del">
          <ac:chgData name="Gael Fraiteur" userId="1d8c456d-607d-4c39-a90a-cb5e78e7a798" providerId="ADAL" clId="{EC0A2E0C-15AC-4269-9FD0-D8226F6A2B62}" dt="2019-09-25T07:34:05.889" v="3057"/>
          <ac:spMkLst>
            <pc:docMk/>
            <pc:sldMk cId="3948846620" sldId="492"/>
            <ac:spMk id="22" creationId="{C825D2DD-4EA2-4BB5-BC28-6106BB7A7683}"/>
          </ac:spMkLst>
        </pc:spChg>
        <pc:grpChg chg="add del mod">
          <ac:chgData name="Gael Fraiteur" userId="1d8c456d-607d-4c39-a90a-cb5e78e7a798" providerId="ADAL" clId="{EC0A2E0C-15AC-4269-9FD0-D8226F6A2B62}" dt="2019-09-25T07:51:28.806" v="3316"/>
          <ac:grpSpMkLst>
            <pc:docMk/>
            <pc:sldMk cId="3948846620" sldId="492"/>
            <ac:grpSpMk id="3" creationId="{F7D4B12A-E6BA-413A-B6FE-3C912905505E}"/>
          </ac:grpSpMkLst>
        </pc:grpChg>
        <pc:graphicFrameChg chg="mod">
          <ac:chgData name="Gael Fraiteur" userId="1d8c456d-607d-4c39-a90a-cb5e78e7a798" providerId="ADAL" clId="{EC0A2E0C-15AC-4269-9FD0-D8226F6A2B62}" dt="2019-09-25T07:51:06.901" v="3312" actId="12100"/>
          <ac:graphicFrameMkLst>
            <pc:docMk/>
            <pc:sldMk cId="3948846620" sldId="492"/>
            <ac:graphicFrameMk id="10" creationId="{A5455B51-EDED-4636-B509-CB2444C4E09E}"/>
          </ac:graphicFrameMkLst>
        </pc:graphicFrameChg>
      </pc:sldChg>
      <pc:sldChg chg="addSp delSp modSp modTransition">
        <pc:chgData name="Gael Fraiteur" userId="1d8c456d-607d-4c39-a90a-cb5e78e7a798" providerId="ADAL" clId="{EC0A2E0C-15AC-4269-9FD0-D8226F6A2B62}" dt="2019-09-25T11:55:37.753" v="4288" actId="20577"/>
        <pc:sldMkLst>
          <pc:docMk/>
          <pc:sldMk cId="838990683" sldId="493"/>
        </pc:sldMkLst>
        <pc:spChg chg="add del">
          <ac:chgData name="Gael Fraiteur" userId="1d8c456d-607d-4c39-a90a-cb5e78e7a798" providerId="ADAL" clId="{EC0A2E0C-15AC-4269-9FD0-D8226F6A2B62}" dt="2019-09-25T07:33:52.157" v="3055"/>
          <ac:spMkLst>
            <pc:docMk/>
            <pc:sldMk cId="838990683" sldId="493"/>
            <ac:spMk id="2" creationId="{C987C289-3496-4BE6-A060-35B7FD11ABBF}"/>
          </ac:spMkLst>
        </pc:spChg>
        <pc:spChg chg="mod">
          <ac:chgData name="Gael Fraiteur" userId="1d8c456d-607d-4c39-a90a-cb5e78e7a798" providerId="ADAL" clId="{EC0A2E0C-15AC-4269-9FD0-D8226F6A2B62}" dt="2019-09-25T11:55:37.753" v="4288" actId="20577"/>
          <ac:spMkLst>
            <pc:docMk/>
            <pc:sldMk cId="838990683" sldId="493"/>
            <ac:spMk id="3" creationId="{6B38120B-4DC5-454C-9E30-98F1BA73C26D}"/>
          </ac:spMkLst>
        </pc:spChg>
        <pc:spChg chg="add del mod">
          <ac:chgData name="Gael Fraiteur" userId="1d8c456d-607d-4c39-a90a-cb5e78e7a798" providerId="ADAL" clId="{EC0A2E0C-15AC-4269-9FD0-D8226F6A2B62}" dt="2019-09-25T07:33:45.318" v="3054"/>
          <ac:spMkLst>
            <pc:docMk/>
            <pc:sldMk cId="838990683" sldId="493"/>
            <ac:spMk id="4" creationId="{A67BD578-57E8-49FB-B16C-73732A8DF40F}"/>
          </ac:spMkLst>
        </pc:spChg>
        <pc:spChg chg="add del mod">
          <ac:chgData name="Gael Fraiteur" userId="1d8c456d-607d-4c39-a90a-cb5e78e7a798" providerId="ADAL" clId="{EC0A2E0C-15AC-4269-9FD0-D8226F6A2B62}" dt="2019-09-25T07:33:45.318" v="3054"/>
          <ac:spMkLst>
            <pc:docMk/>
            <pc:sldMk cId="838990683" sldId="493"/>
            <ac:spMk id="5" creationId="{6D98AA6F-D7BD-4714-821E-384E7988FA7C}"/>
          </ac:spMkLst>
        </pc:spChg>
        <pc:spChg chg="add del mod">
          <ac:chgData name="Gael Fraiteur" userId="1d8c456d-607d-4c39-a90a-cb5e78e7a798" providerId="ADAL" clId="{EC0A2E0C-15AC-4269-9FD0-D8226F6A2B62}" dt="2019-09-25T07:33:45.318" v="3054"/>
          <ac:spMkLst>
            <pc:docMk/>
            <pc:sldMk cId="838990683" sldId="493"/>
            <ac:spMk id="7" creationId="{B9467BF0-E70F-4FAF-ADE4-74AF9BA5F1B1}"/>
          </ac:spMkLst>
        </pc:spChg>
        <pc:spChg chg="add del mod">
          <ac:chgData name="Gael Fraiteur" userId="1d8c456d-607d-4c39-a90a-cb5e78e7a798" providerId="ADAL" clId="{EC0A2E0C-15AC-4269-9FD0-D8226F6A2B62}" dt="2019-09-25T07:33:54.845" v="3056" actId="478"/>
          <ac:spMkLst>
            <pc:docMk/>
            <pc:sldMk cId="838990683" sldId="493"/>
            <ac:spMk id="8" creationId="{C1F02E47-6694-4190-85A8-CDFFD3311CC5}"/>
          </ac:spMkLst>
        </pc:spChg>
        <pc:spChg chg="add del mod">
          <ac:chgData name="Gael Fraiteur" userId="1d8c456d-607d-4c39-a90a-cb5e78e7a798" providerId="ADAL" clId="{EC0A2E0C-15AC-4269-9FD0-D8226F6A2B62}" dt="2019-09-25T08:16:15.232" v="3854"/>
          <ac:spMkLst>
            <pc:docMk/>
            <pc:sldMk cId="838990683" sldId="493"/>
            <ac:spMk id="9" creationId="{2470A339-73E4-4DD3-849A-A7F1F3E4CA0D}"/>
          </ac:spMkLst>
        </pc:spChg>
        <pc:spChg chg="add del mod">
          <ac:chgData name="Gael Fraiteur" userId="1d8c456d-607d-4c39-a90a-cb5e78e7a798" providerId="ADAL" clId="{EC0A2E0C-15AC-4269-9FD0-D8226F6A2B62}" dt="2019-09-25T08:16:15.232" v="3854"/>
          <ac:spMkLst>
            <pc:docMk/>
            <pc:sldMk cId="838990683" sldId="493"/>
            <ac:spMk id="10" creationId="{11E13FAB-83B9-4E7D-ADB4-F45D9C542A55}"/>
          </ac:spMkLst>
        </pc:spChg>
        <pc:spChg chg="add del mod">
          <ac:chgData name="Gael Fraiteur" userId="1d8c456d-607d-4c39-a90a-cb5e78e7a798" providerId="ADAL" clId="{EC0A2E0C-15AC-4269-9FD0-D8226F6A2B62}" dt="2019-09-25T08:16:15.232" v="3854"/>
          <ac:spMkLst>
            <pc:docMk/>
            <pc:sldMk cId="838990683" sldId="493"/>
            <ac:spMk id="11" creationId="{0A069B5D-C08C-4DFA-823B-6F3B68ED6CC4}"/>
          </ac:spMkLst>
        </pc:spChg>
        <pc:spChg chg="add del mod">
          <ac:chgData name="Gael Fraiteur" userId="1d8c456d-607d-4c39-a90a-cb5e78e7a798" providerId="ADAL" clId="{EC0A2E0C-15AC-4269-9FD0-D8226F6A2B62}" dt="2019-09-25T08:16:22.085" v="3856" actId="478"/>
          <ac:spMkLst>
            <pc:docMk/>
            <pc:sldMk cId="838990683" sldId="493"/>
            <ac:spMk id="13" creationId="{8B2943C7-B3DE-4112-944C-F185D9BF5646}"/>
          </ac:spMkLst>
        </pc:spChg>
        <pc:graphicFrameChg chg="add del mod">
          <ac:chgData name="Gael Fraiteur" userId="1d8c456d-607d-4c39-a90a-cb5e78e7a798" providerId="ADAL" clId="{EC0A2E0C-15AC-4269-9FD0-D8226F6A2B62}" dt="2019-09-25T08:16:22.085" v="3856" actId="478"/>
          <ac:graphicFrameMkLst>
            <pc:docMk/>
            <pc:sldMk cId="838990683" sldId="493"/>
            <ac:graphicFrameMk id="6" creationId="{895D26BD-6A55-42D8-B246-20E6495257F7}"/>
          </ac:graphicFrameMkLst>
        </pc:graphicFrameChg>
      </pc:sldChg>
      <pc:sldChg chg="addSp delSp modSp modTransition">
        <pc:chgData name="Gael Fraiteur" userId="1d8c456d-607d-4c39-a90a-cb5e78e7a798" providerId="ADAL" clId="{EC0A2E0C-15AC-4269-9FD0-D8226F6A2B62}" dt="2019-09-25T07:34:54.976" v="3096" actId="6549"/>
        <pc:sldMkLst>
          <pc:docMk/>
          <pc:sldMk cId="3115862588" sldId="494"/>
        </pc:sldMkLst>
        <pc:spChg chg="del">
          <ac:chgData name="Gael Fraiteur" userId="1d8c456d-607d-4c39-a90a-cb5e78e7a798" providerId="ADAL" clId="{EC0A2E0C-15AC-4269-9FD0-D8226F6A2B62}" dt="2019-09-25T07:34:30.929" v="3063"/>
          <ac:spMkLst>
            <pc:docMk/>
            <pc:sldMk cId="3115862588" sldId="494"/>
            <ac:spMk id="2" creationId="{8ACC6141-6D86-4A9E-A4E1-722F8818225E}"/>
          </ac:spMkLst>
        </pc:spChg>
        <pc:spChg chg="mod">
          <ac:chgData name="Gael Fraiteur" userId="1d8c456d-607d-4c39-a90a-cb5e78e7a798" providerId="ADAL" clId="{EC0A2E0C-15AC-4269-9FD0-D8226F6A2B62}" dt="2019-09-25T07:34:54.976" v="3096" actId="6549"/>
          <ac:spMkLst>
            <pc:docMk/>
            <pc:sldMk cId="3115862588" sldId="494"/>
            <ac:spMk id="3" creationId="{DA49F8EF-30A6-4699-B5D6-0FB4D17B4B58}"/>
          </ac:spMkLst>
        </pc:spChg>
        <pc:spChg chg="add del mod">
          <ac:chgData name="Gael Fraiteur" userId="1d8c456d-607d-4c39-a90a-cb5e78e7a798" providerId="ADAL" clId="{EC0A2E0C-15AC-4269-9FD0-D8226F6A2B62}" dt="2019-09-25T07:34:35.776" v="3064" actId="478"/>
          <ac:spMkLst>
            <pc:docMk/>
            <pc:sldMk cId="3115862588" sldId="494"/>
            <ac:spMk id="4" creationId="{56CC4C7F-628C-4F98-8C44-6D91CBB3DEAA}"/>
          </ac:spMkLst>
        </pc:spChg>
        <pc:graphicFrameChg chg="mod">
          <ac:chgData name="Gael Fraiteur" userId="1d8c456d-607d-4c39-a90a-cb5e78e7a798" providerId="ADAL" clId="{EC0A2E0C-15AC-4269-9FD0-D8226F6A2B62}" dt="2019-09-25T07:26:40.184" v="2926"/>
          <ac:graphicFrameMkLst>
            <pc:docMk/>
            <pc:sldMk cId="3115862588" sldId="494"/>
            <ac:graphicFrameMk id="5" creationId="{8F64D73F-2C2F-4B2E-B6B9-9B63A013BBFA}"/>
          </ac:graphicFrameMkLst>
        </pc:graphicFrameChg>
      </pc:sldChg>
      <pc:sldChg chg="addSp delSp modSp modTransition">
        <pc:chgData name="Gael Fraiteur" userId="1d8c456d-607d-4c39-a90a-cb5e78e7a798" providerId="ADAL" clId="{EC0A2E0C-15AC-4269-9FD0-D8226F6A2B62}" dt="2019-09-25T11:56:33.467" v="4324" actId="20577"/>
        <pc:sldMkLst>
          <pc:docMk/>
          <pc:sldMk cId="3911513917" sldId="495"/>
        </pc:sldMkLst>
        <pc:spChg chg="mod">
          <ac:chgData name="Gael Fraiteur" userId="1d8c456d-607d-4c39-a90a-cb5e78e7a798" providerId="ADAL" clId="{EC0A2E0C-15AC-4269-9FD0-D8226F6A2B62}" dt="2019-09-25T11:56:33.467" v="4324" actId="20577"/>
          <ac:spMkLst>
            <pc:docMk/>
            <pc:sldMk cId="3911513917" sldId="495"/>
            <ac:spMk id="2" creationId="{66657A07-3CA6-42E6-A536-F2BA26A8216F}"/>
          </ac:spMkLst>
        </pc:spChg>
        <pc:spChg chg="add mod">
          <ac:chgData name="Gael Fraiteur" userId="1d8c456d-607d-4c39-a90a-cb5e78e7a798" providerId="ADAL" clId="{EC0A2E0C-15AC-4269-9FD0-D8226F6A2B62}" dt="2019-09-25T07:48:40.059" v="3304"/>
          <ac:spMkLst>
            <pc:docMk/>
            <pc:sldMk cId="3911513917" sldId="495"/>
            <ac:spMk id="3" creationId="{8C1890B4-DDE1-49AC-8F14-2718ECC3D5B8}"/>
          </ac:spMkLst>
        </pc:spChg>
        <pc:spChg chg="add del mod">
          <ac:chgData name="Gael Fraiteur" userId="1d8c456d-607d-4c39-a90a-cb5e78e7a798" providerId="ADAL" clId="{EC0A2E0C-15AC-4269-9FD0-D8226F6A2B62}" dt="2019-09-25T07:48:43.546" v="3305" actId="478"/>
          <ac:spMkLst>
            <pc:docMk/>
            <pc:sldMk cId="3911513917" sldId="495"/>
            <ac:spMk id="4" creationId="{8B55989E-DC41-46D5-9101-EA14EE18E984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8" creationId="{EA024D74-2FD0-4267-A5EA-EE8D93823C7E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9" creationId="{9EBD08BA-4D66-46DC-8B79-5439108CC396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10" creationId="{12E69E86-A661-4B14-B602-4EBE262C239C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11" creationId="{A5CE0FB9-461A-415C-A6E1-636142D426CF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12" creationId="{75284DFB-0203-4AAD-BBFB-9DBB361396D7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13" creationId="{8D67126A-48AE-4418-B881-E6FA4D0C7C8D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14" creationId="{3E1D5E84-EB28-4171-873D-871D544905CB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15" creationId="{AA2DD2EB-202E-40B4-BFAB-31BB681191DD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16" creationId="{D070CE19-2087-46F3-A3A0-CD71DD80770F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17" creationId="{1DE66BB7-B95D-4BDF-879F-5D54515F89A7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3911513917" sldId="495"/>
            <ac:spMk id="18" creationId="{FD8C5961-4822-49E2-9AF4-0EDCF15B65F6}"/>
          </ac:spMkLst>
        </pc:spChg>
      </pc:sldChg>
      <pc:sldChg chg="addSp modSp modTransition">
        <pc:chgData name="Gael Fraiteur" userId="1d8c456d-607d-4c39-a90a-cb5e78e7a798" providerId="ADAL" clId="{EC0A2E0C-15AC-4269-9FD0-D8226F6A2B62}" dt="2019-09-25T07:50:13.134" v="3311" actId="1440"/>
        <pc:sldMkLst>
          <pc:docMk/>
          <pc:sldMk cId="1291722293" sldId="496"/>
        </pc:sldMkLst>
        <pc:spChg chg="add mod">
          <ac:chgData name="Gael Fraiteur" userId="1d8c456d-607d-4c39-a90a-cb5e78e7a798" providerId="ADAL" clId="{EC0A2E0C-15AC-4269-9FD0-D8226F6A2B62}" dt="2019-09-25T07:48:52.667" v="3306"/>
          <ac:spMkLst>
            <pc:docMk/>
            <pc:sldMk cId="1291722293" sldId="496"/>
            <ac:spMk id="3" creationId="{95EA7D62-3B05-4A51-B364-E61BC76E60BA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1291722293" sldId="496"/>
            <ac:spMk id="8" creationId="{48F7E0EB-9F49-49B3-885B-03EF41CC81B8}"/>
          </ac:spMkLst>
        </pc:spChg>
        <pc:graphicFrameChg chg="mod modGraphic">
          <ac:chgData name="Gael Fraiteur" userId="1d8c456d-607d-4c39-a90a-cb5e78e7a798" providerId="ADAL" clId="{EC0A2E0C-15AC-4269-9FD0-D8226F6A2B62}" dt="2019-09-25T07:49:25.324" v="3308" actId="14100"/>
          <ac:graphicFrameMkLst>
            <pc:docMk/>
            <pc:sldMk cId="1291722293" sldId="496"/>
            <ac:graphicFrameMk id="4" creationId="{568E1145-6644-4118-9899-4D2B6D654491}"/>
          </ac:graphicFrameMkLst>
        </pc:graphicFrameChg>
        <pc:picChg chg="mod">
          <ac:chgData name="Gael Fraiteur" userId="1d8c456d-607d-4c39-a90a-cb5e78e7a798" providerId="ADAL" clId="{EC0A2E0C-15AC-4269-9FD0-D8226F6A2B62}" dt="2019-09-25T07:50:13.134" v="3311" actId="1440"/>
          <ac:picMkLst>
            <pc:docMk/>
            <pc:sldMk cId="1291722293" sldId="496"/>
            <ac:picMk id="7" creationId="{14506B1A-07D7-4F95-8809-AFFF8F8CBEFE}"/>
          </ac:picMkLst>
        </pc:picChg>
      </pc:sldChg>
      <pc:sldChg chg="addSp delSp modSp ord modTransition">
        <pc:chgData name="Gael Fraiteur" userId="1d8c456d-607d-4c39-a90a-cb5e78e7a798" providerId="ADAL" clId="{EC0A2E0C-15AC-4269-9FD0-D8226F6A2B62}" dt="2019-09-25T07:35:32.627" v="3099"/>
        <pc:sldMkLst>
          <pc:docMk/>
          <pc:sldMk cId="2608682017" sldId="497"/>
        </pc:sldMkLst>
        <pc:spChg chg="mod">
          <ac:chgData name="Gael Fraiteur" userId="1d8c456d-607d-4c39-a90a-cb5e78e7a798" providerId="ADAL" clId="{EC0A2E0C-15AC-4269-9FD0-D8226F6A2B62}" dt="2019-09-25T07:26:31.474" v="2916" actId="27636"/>
          <ac:spMkLst>
            <pc:docMk/>
            <pc:sldMk cId="2608682017" sldId="497"/>
            <ac:spMk id="3" creationId="{B68A1E08-8EC4-448E-A5E3-513BF8D65757}"/>
          </ac:spMkLst>
        </pc:spChg>
        <pc:spChg chg="mod">
          <ac:chgData name="Gael Fraiteur" userId="1d8c456d-607d-4c39-a90a-cb5e78e7a798" providerId="ADAL" clId="{EC0A2E0C-15AC-4269-9FD0-D8226F6A2B62}" dt="2019-09-25T07:26:31.457" v="2915" actId="27636"/>
          <ac:spMkLst>
            <pc:docMk/>
            <pc:sldMk cId="2608682017" sldId="497"/>
            <ac:spMk id="4" creationId="{66ABFC00-00C0-4106-845B-75A827D03853}"/>
          </ac:spMkLst>
        </pc:spChg>
        <pc:spChg chg="del">
          <ac:chgData name="Gael Fraiteur" userId="1d8c456d-607d-4c39-a90a-cb5e78e7a798" providerId="ADAL" clId="{EC0A2E0C-15AC-4269-9FD0-D8226F6A2B62}" dt="2019-09-25T07:35:02.993" v="3097"/>
          <ac:spMkLst>
            <pc:docMk/>
            <pc:sldMk cId="2608682017" sldId="497"/>
            <ac:spMk id="5" creationId="{C1A97F37-8670-420E-A51A-21C99718BDB5}"/>
          </ac:spMkLst>
        </pc:spChg>
        <pc:spChg chg="add del mod">
          <ac:chgData name="Gael Fraiteur" userId="1d8c456d-607d-4c39-a90a-cb5e78e7a798" providerId="ADAL" clId="{EC0A2E0C-15AC-4269-9FD0-D8226F6A2B62}" dt="2019-09-25T07:35:11.250" v="3098"/>
          <ac:spMkLst>
            <pc:docMk/>
            <pc:sldMk cId="2608682017" sldId="497"/>
            <ac:spMk id="6" creationId="{6D92FE88-2D4C-488E-8EE5-9114AE437E68}"/>
          </ac:spMkLst>
        </pc:spChg>
        <pc:spChg chg="add del mod">
          <ac:chgData name="Gael Fraiteur" userId="1d8c456d-607d-4c39-a90a-cb5e78e7a798" providerId="ADAL" clId="{EC0A2E0C-15AC-4269-9FD0-D8226F6A2B62}" dt="2019-09-25T07:35:11.250" v="3098"/>
          <ac:spMkLst>
            <pc:docMk/>
            <pc:sldMk cId="2608682017" sldId="497"/>
            <ac:spMk id="7" creationId="{85FC9CAE-FAD5-4B50-8FE3-5EA28DF48FAD}"/>
          </ac:spMkLst>
        </pc:spChg>
        <pc:spChg chg="add del mod">
          <ac:chgData name="Gael Fraiteur" userId="1d8c456d-607d-4c39-a90a-cb5e78e7a798" providerId="ADAL" clId="{EC0A2E0C-15AC-4269-9FD0-D8226F6A2B62}" dt="2019-09-25T07:35:11.250" v="3098"/>
          <ac:spMkLst>
            <pc:docMk/>
            <pc:sldMk cId="2608682017" sldId="497"/>
            <ac:spMk id="8" creationId="{0BAA45A2-22F2-4EEE-A218-6ADF80D1F8AF}"/>
          </ac:spMkLst>
        </pc:spChg>
        <pc:spChg chg="add del mod">
          <ac:chgData name="Gael Fraiteur" userId="1d8c456d-607d-4c39-a90a-cb5e78e7a798" providerId="ADAL" clId="{EC0A2E0C-15AC-4269-9FD0-D8226F6A2B62}" dt="2019-09-25T07:35:32.627" v="3099"/>
          <ac:spMkLst>
            <pc:docMk/>
            <pc:sldMk cId="2608682017" sldId="497"/>
            <ac:spMk id="9" creationId="{5AABA9E9-967E-4A02-AEFA-60C9562D9D01}"/>
          </ac:spMkLst>
        </pc:spChg>
      </pc:sldChg>
      <pc:sldChg chg="addSp delSp modSp ord modTransition modAnim">
        <pc:chgData name="Gael Fraiteur" userId="1d8c456d-607d-4c39-a90a-cb5e78e7a798" providerId="ADAL" clId="{EC0A2E0C-15AC-4269-9FD0-D8226F6A2B62}" dt="2019-09-25T11:49:18.935" v="4121" actId="20577"/>
        <pc:sldMkLst>
          <pc:docMk/>
          <pc:sldMk cId="580316597" sldId="498"/>
        </pc:sldMkLst>
        <pc:spChg chg="add mod">
          <ac:chgData name="Gael Fraiteur" userId="1d8c456d-607d-4c39-a90a-cb5e78e7a798" providerId="ADAL" clId="{EC0A2E0C-15AC-4269-9FD0-D8226F6A2B62}" dt="2019-09-25T07:37:03.188" v="3142" actId="12"/>
          <ac:spMkLst>
            <pc:docMk/>
            <pc:sldMk cId="580316597" sldId="498"/>
            <ac:spMk id="2" creationId="{0BD3CC33-2265-4D12-8E1D-763B654A33C8}"/>
          </ac:spMkLst>
        </pc:spChg>
        <pc:spChg chg="add mod">
          <ac:chgData name="Gael Fraiteur" userId="1d8c456d-607d-4c39-a90a-cb5e78e7a798" providerId="ADAL" clId="{EC0A2E0C-15AC-4269-9FD0-D8226F6A2B62}" dt="2019-09-25T07:36:22.806" v="3128" actId="20577"/>
          <ac:spMkLst>
            <pc:docMk/>
            <pc:sldMk cId="580316597" sldId="498"/>
            <ac:spMk id="3" creationId="{7E9CF710-B4C8-461C-A7FB-2CB1F4208DB0}"/>
          </ac:spMkLst>
        </pc:spChg>
        <pc:spChg chg="mod">
          <ac:chgData name="Gael Fraiteur" userId="1d8c456d-607d-4c39-a90a-cb5e78e7a798" providerId="ADAL" clId="{EC0A2E0C-15AC-4269-9FD0-D8226F6A2B62}" dt="2019-09-24T19:46:26.821" v="113" actId="20577"/>
          <ac:spMkLst>
            <pc:docMk/>
            <pc:sldMk cId="580316597" sldId="498"/>
            <ac:spMk id="4" creationId="{1BA5AA37-DA8A-4E33-915C-7ADDA5F44009}"/>
          </ac:spMkLst>
        </pc:spChg>
        <pc:spChg chg="add mod">
          <ac:chgData name="Gael Fraiteur" userId="1d8c456d-607d-4c39-a90a-cb5e78e7a798" providerId="ADAL" clId="{EC0A2E0C-15AC-4269-9FD0-D8226F6A2B62}" dt="2019-09-25T08:22:25.364" v="3928" actId="27636"/>
          <ac:spMkLst>
            <pc:docMk/>
            <pc:sldMk cId="580316597" sldId="498"/>
            <ac:spMk id="5" creationId="{D521A200-69A2-4D10-9ED0-0865DF061586}"/>
          </ac:spMkLst>
        </pc:spChg>
        <pc:spChg chg="mod">
          <ac:chgData name="Gael Fraiteur" userId="1d8c456d-607d-4c39-a90a-cb5e78e7a798" providerId="ADAL" clId="{EC0A2E0C-15AC-4269-9FD0-D8226F6A2B62}" dt="2019-09-25T07:36:15.017" v="3113" actId="20577"/>
          <ac:spMkLst>
            <pc:docMk/>
            <pc:sldMk cId="580316597" sldId="498"/>
            <ac:spMk id="6" creationId="{12B9FE13-339E-4CEA-A484-CFD359A5320C}"/>
          </ac:spMkLst>
        </pc:spChg>
        <pc:spChg chg="del">
          <ac:chgData name="Gael Fraiteur" userId="1d8c456d-607d-4c39-a90a-cb5e78e7a798" providerId="ADAL" clId="{EC0A2E0C-15AC-4269-9FD0-D8226F6A2B62}" dt="2019-09-25T07:35:57.309" v="3100"/>
          <ac:spMkLst>
            <pc:docMk/>
            <pc:sldMk cId="580316597" sldId="498"/>
            <ac:spMk id="7" creationId="{03E2A2A3-1523-4B94-B963-F99712753D29}"/>
          </ac:spMkLst>
        </pc:spChg>
        <pc:spChg chg="add mod">
          <ac:chgData name="Gael Fraiteur" userId="1d8c456d-607d-4c39-a90a-cb5e78e7a798" providerId="ADAL" clId="{EC0A2E0C-15AC-4269-9FD0-D8226F6A2B62}" dt="2019-09-25T07:36:28.541" v="3133" actId="20577"/>
          <ac:spMkLst>
            <pc:docMk/>
            <pc:sldMk cId="580316597" sldId="498"/>
            <ac:spMk id="8" creationId="{DFA0324A-8396-469D-8C8C-6B666E5DFAC3}"/>
          </ac:spMkLst>
        </pc:spChg>
        <pc:spChg chg="add mod">
          <ac:chgData name="Gael Fraiteur" userId="1d8c456d-607d-4c39-a90a-cb5e78e7a798" providerId="ADAL" clId="{EC0A2E0C-15AC-4269-9FD0-D8226F6A2B62}" dt="2019-09-25T07:46:38.743" v="3241" actId="20577"/>
          <ac:spMkLst>
            <pc:docMk/>
            <pc:sldMk cId="580316597" sldId="498"/>
            <ac:spMk id="9" creationId="{797931CC-453A-4392-939C-0C18BE07AD43}"/>
          </ac:spMkLst>
        </pc:spChg>
        <pc:spChg chg="add mod">
          <ac:chgData name="Gael Fraiteur" userId="1d8c456d-607d-4c39-a90a-cb5e78e7a798" providerId="ADAL" clId="{EC0A2E0C-15AC-4269-9FD0-D8226F6A2B62}" dt="2019-09-25T07:36:31.486" v="3140" actId="20577"/>
          <ac:spMkLst>
            <pc:docMk/>
            <pc:sldMk cId="580316597" sldId="498"/>
            <ac:spMk id="10" creationId="{B70020BC-9C65-4987-9A3A-BB2178233403}"/>
          </ac:spMkLst>
        </pc:spChg>
        <pc:spChg chg="add mod">
          <ac:chgData name="Gael Fraiteur" userId="1d8c456d-607d-4c39-a90a-cb5e78e7a798" providerId="ADAL" clId="{EC0A2E0C-15AC-4269-9FD0-D8226F6A2B62}" dt="2019-09-25T11:49:18.935" v="4121" actId="20577"/>
          <ac:spMkLst>
            <pc:docMk/>
            <pc:sldMk cId="580316597" sldId="498"/>
            <ac:spMk id="11" creationId="{5FB23AAB-6F97-4649-A511-315D0CFA7E22}"/>
          </ac:spMkLst>
        </pc:spChg>
        <pc:spChg chg="add mod">
          <ac:chgData name="Gael Fraiteur" userId="1d8c456d-607d-4c39-a90a-cb5e78e7a798" providerId="ADAL" clId="{EC0A2E0C-15AC-4269-9FD0-D8226F6A2B62}" dt="2019-09-25T07:47:16.729" v="3293" actId="20577"/>
          <ac:spMkLst>
            <pc:docMk/>
            <pc:sldMk cId="580316597" sldId="498"/>
            <ac:spMk id="12" creationId="{F829BB39-7D71-4277-A4BC-E08EDB07F7F8}"/>
          </ac:spMkLst>
        </pc:spChg>
        <pc:spChg chg="add del mod">
          <ac:chgData name="Gael Fraiteur" userId="1d8c456d-607d-4c39-a90a-cb5e78e7a798" providerId="ADAL" clId="{EC0A2E0C-15AC-4269-9FD0-D8226F6A2B62}" dt="2019-09-25T07:39:00.104" v="3162" actId="931"/>
          <ac:spMkLst>
            <pc:docMk/>
            <pc:sldMk cId="580316597" sldId="498"/>
            <ac:spMk id="13" creationId="{91A6A491-425E-4975-A7F9-677E12B1E054}"/>
          </ac:spMkLst>
        </pc:spChg>
        <pc:spChg chg="add del mod">
          <ac:chgData name="Gael Fraiteur" userId="1d8c456d-607d-4c39-a90a-cb5e78e7a798" providerId="ADAL" clId="{EC0A2E0C-15AC-4269-9FD0-D8226F6A2B62}" dt="2019-09-25T07:40:38.126" v="3172" actId="931"/>
          <ac:spMkLst>
            <pc:docMk/>
            <pc:sldMk cId="580316597" sldId="498"/>
            <ac:spMk id="14" creationId="{27AD90F2-4A63-499E-9966-1A2FB08BE8BE}"/>
          </ac:spMkLst>
        </pc:spChg>
        <pc:spChg chg="add del mod">
          <ac:chgData name="Gael Fraiteur" userId="1d8c456d-607d-4c39-a90a-cb5e78e7a798" providerId="ADAL" clId="{EC0A2E0C-15AC-4269-9FD0-D8226F6A2B62}" dt="2019-09-25T07:41:20.266" v="3174" actId="931"/>
          <ac:spMkLst>
            <pc:docMk/>
            <pc:sldMk cId="580316597" sldId="498"/>
            <ac:spMk id="15" creationId="{E133E7B4-1C54-430B-BD8C-02D21023F043}"/>
          </ac:spMkLst>
        </pc:spChg>
        <pc:spChg chg="add del mod">
          <ac:chgData name="Gael Fraiteur" userId="1d8c456d-607d-4c39-a90a-cb5e78e7a798" providerId="ADAL" clId="{EC0A2E0C-15AC-4269-9FD0-D8226F6A2B62}" dt="2019-09-25T07:43:44.626" v="3193" actId="931"/>
          <ac:spMkLst>
            <pc:docMk/>
            <pc:sldMk cId="580316597" sldId="498"/>
            <ac:spMk id="16" creationId="{94B4C914-644C-4B39-9201-FEA2C61F2D97}"/>
          </ac:spMkLst>
        </pc:spChg>
        <pc:spChg chg="add del mod">
          <ac:chgData name="Gael Fraiteur" userId="1d8c456d-607d-4c39-a90a-cb5e78e7a798" providerId="ADAL" clId="{EC0A2E0C-15AC-4269-9FD0-D8226F6A2B62}" dt="2019-09-25T07:45:14.342" v="3201" actId="931"/>
          <ac:spMkLst>
            <pc:docMk/>
            <pc:sldMk cId="580316597" sldId="498"/>
            <ac:spMk id="17" creationId="{8BD1ABA8-0D1E-4E06-9C7A-9BF03097D032}"/>
          </ac:spMkLst>
        </pc:spChg>
        <pc:spChg chg="add del mod">
          <ac:chgData name="Gael Fraiteur" userId="1d8c456d-607d-4c39-a90a-cb5e78e7a798" providerId="ADAL" clId="{EC0A2E0C-15AC-4269-9FD0-D8226F6A2B62}" dt="2019-09-25T07:41:27.517" v="3180" actId="478"/>
          <ac:spMkLst>
            <pc:docMk/>
            <pc:sldMk cId="580316597" sldId="498"/>
            <ac:spMk id="24" creationId="{2E4809C9-0FC8-44F8-B3DB-BE1B96DC4A6D}"/>
          </ac:spMkLst>
        </pc:spChg>
        <pc:spChg chg="add del mod">
          <ac:chgData name="Gael Fraiteur" userId="1d8c456d-607d-4c39-a90a-cb5e78e7a798" providerId="ADAL" clId="{EC0A2E0C-15AC-4269-9FD0-D8226F6A2B62}" dt="2019-09-25T07:43:52.339" v="3196" actId="478"/>
          <ac:spMkLst>
            <pc:docMk/>
            <pc:sldMk cId="580316597" sldId="498"/>
            <ac:spMk id="27" creationId="{F3C5ACCC-5EB9-49A0-BA03-11998E46B83F}"/>
          </ac:spMkLst>
        </pc:spChg>
        <pc:spChg chg="add del mod">
          <ac:chgData name="Gael Fraiteur" userId="1d8c456d-607d-4c39-a90a-cb5e78e7a798" providerId="ADAL" clId="{EC0A2E0C-15AC-4269-9FD0-D8226F6A2B62}" dt="2019-09-25T07:44:04.375" v="3200" actId="478"/>
          <ac:spMkLst>
            <pc:docMk/>
            <pc:sldMk cId="580316597" sldId="498"/>
            <ac:spMk id="29" creationId="{0E32489F-65D9-4F77-8F9E-DAF71FE9CE14}"/>
          </ac:spMkLst>
        </pc:spChg>
        <pc:spChg chg="add del mod">
          <ac:chgData name="Gael Fraiteur" userId="1d8c456d-607d-4c39-a90a-cb5e78e7a798" providerId="ADAL" clId="{EC0A2E0C-15AC-4269-9FD0-D8226F6A2B62}" dt="2019-09-25T07:45:21.508" v="3205" actId="478"/>
          <ac:spMkLst>
            <pc:docMk/>
            <pc:sldMk cId="580316597" sldId="498"/>
            <ac:spMk id="32" creationId="{F0C36B7F-E6C7-4A4C-BB13-C1CA83742A98}"/>
          </ac:spMkLst>
        </pc:spChg>
        <pc:picChg chg="add mod">
          <ac:chgData name="Gael Fraiteur" userId="1d8c456d-607d-4c39-a90a-cb5e78e7a798" providerId="ADAL" clId="{EC0A2E0C-15AC-4269-9FD0-D8226F6A2B62}" dt="2019-09-25T07:45:56.965" v="3211"/>
          <ac:picMkLst>
            <pc:docMk/>
            <pc:sldMk cId="580316597" sldId="498"/>
            <ac:picMk id="19" creationId="{DC7DC439-2CE0-4984-8920-E62DD1A05F8C}"/>
          </ac:picMkLst>
        </pc:picChg>
        <pc:picChg chg="add del mod">
          <ac:chgData name="Gael Fraiteur" userId="1d8c456d-607d-4c39-a90a-cb5e78e7a798" providerId="ADAL" clId="{EC0A2E0C-15AC-4269-9FD0-D8226F6A2B62}" dt="2019-09-25T07:43:54.239" v="3197" actId="478"/>
          <ac:picMkLst>
            <pc:docMk/>
            <pc:sldMk cId="580316597" sldId="498"/>
            <ac:picMk id="21" creationId="{FBC8C69C-1E36-482F-AA93-1F9E66CC6B59}"/>
          </ac:picMkLst>
        </pc:picChg>
        <pc:picChg chg="add mod">
          <ac:chgData name="Gael Fraiteur" userId="1d8c456d-607d-4c39-a90a-cb5e78e7a798" providerId="ADAL" clId="{EC0A2E0C-15AC-4269-9FD0-D8226F6A2B62}" dt="2019-09-25T07:43:11.717" v="3192" actId="1076"/>
          <ac:picMkLst>
            <pc:docMk/>
            <pc:sldMk cId="580316597" sldId="498"/>
            <ac:picMk id="23" creationId="{9C38DCA6-D26E-4761-A9CA-4C5D7711CC45}"/>
          </ac:picMkLst>
        </pc:picChg>
        <pc:picChg chg="add mod">
          <ac:chgData name="Gael Fraiteur" userId="1d8c456d-607d-4c39-a90a-cb5e78e7a798" providerId="ADAL" clId="{EC0A2E0C-15AC-4269-9FD0-D8226F6A2B62}" dt="2019-09-25T07:43:58.962" v="3198" actId="1076"/>
          <ac:picMkLst>
            <pc:docMk/>
            <pc:sldMk cId="580316597" sldId="498"/>
            <ac:picMk id="26" creationId="{256BDB3D-1583-4444-9476-187B9BB9889B}"/>
          </ac:picMkLst>
        </pc:picChg>
        <pc:picChg chg="add mod">
          <ac:chgData name="Gael Fraiteur" userId="1d8c456d-607d-4c39-a90a-cb5e78e7a798" providerId="ADAL" clId="{EC0A2E0C-15AC-4269-9FD0-D8226F6A2B62}" dt="2019-09-25T07:45:46.888" v="3210" actId="14100"/>
          <ac:picMkLst>
            <pc:docMk/>
            <pc:sldMk cId="580316597" sldId="498"/>
            <ac:picMk id="31" creationId="{220E1FAA-F7B1-4C81-8ADB-055D681D58D3}"/>
          </ac:picMkLst>
        </pc:picChg>
      </pc:sldChg>
      <pc:sldChg chg="addSp delSp modSp ord modTransition">
        <pc:chgData name="Gael Fraiteur" userId="1d8c456d-607d-4c39-a90a-cb5e78e7a798" providerId="ADAL" clId="{EC0A2E0C-15AC-4269-9FD0-D8226F6A2B62}" dt="2019-09-25T11:58:29.952" v="4457" actId="20577"/>
        <pc:sldMkLst>
          <pc:docMk/>
          <pc:sldMk cId="2185484496" sldId="499"/>
        </pc:sldMkLst>
        <pc:spChg chg="mod">
          <ac:chgData name="Gael Fraiteur" userId="1d8c456d-607d-4c39-a90a-cb5e78e7a798" providerId="ADAL" clId="{EC0A2E0C-15AC-4269-9FD0-D8226F6A2B62}" dt="2019-09-25T11:58:29.952" v="4457" actId="20577"/>
          <ac:spMkLst>
            <pc:docMk/>
            <pc:sldMk cId="2185484496" sldId="499"/>
            <ac:spMk id="4" creationId="{D0AE39FC-D1F1-4B51-BEE3-9899E8264407}"/>
          </ac:spMkLst>
        </pc:spChg>
        <pc:spChg chg="add del">
          <ac:chgData name="Gael Fraiteur" userId="1d8c456d-607d-4c39-a90a-cb5e78e7a798" providerId="ADAL" clId="{EC0A2E0C-15AC-4269-9FD0-D8226F6A2B62}" dt="2019-09-25T08:19:59.392" v="3886" actId="478"/>
          <ac:spMkLst>
            <pc:docMk/>
            <pc:sldMk cId="2185484496" sldId="499"/>
            <ac:spMk id="5" creationId="{7ACFB44C-D780-4581-9FDB-78AC2590E7FA}"/>
          </ac:spMkLst>
        </pc:spChg>
        <pc:picChg chg="add del mod">
          <ac:chgData name="Gael Fraiteur" userId="1d8c456d-607d-4c39-a90a-cb5e78e7a798" providerId="ADAL" clId="{EC0A2E0C-15AC-4269-9FD0-D8226F6A2B62}" dt="2019-09-25T08:20:16.226" v="3899"/>
          <ac:picMkLst>
            <pc:docMk/>
            <pc:sldMk cId="2185484496" sldId="499"/>
            <ac:picMk id="6" creationId="{A34112F3-ADCC-41DB-AC3A-B8459670DE3C}"/>
          </ac:picMkLst>
        </pc:picChg>
      </pc:sldChg>
      <pc:sldChg chg="del ord">
        <pc:chgData name="Gael Fraiteur" userId="1d8c456d-607d-4c39-a90a-cb5e78e7a798" providerId="ADAL" clId="{EC0A2E0C-15AC-4269-9FD0-D8226F6A2B62}" dt="2019-09-24T20:18:36.100" v="791" actId="2696"/>
        <pc:sldMkLst>
          <pc:docMk/>
          <pc:sldMk cId="1684680129" sldId="500"/>
        </pc:sldMkLst>
      </pc:sldChg>
      <pc:sldChg chg="del ord">
        <pc:chgData name="Gael Fraiteur" userId="1d8c456d-607d-4c39-a90a-cb5e78e7a798" providerId="ADAL" clId="{EC0A2E0C-15AC-4269-9FD0-D8226F6A2B62}" dt="2019-09-24T20:14:11.388" v="784" actId="2696"/>
        <pc:sldMkLst>
          <pc:docMk/>
          <pc:sldMk cId="1185823626" sldId="501"/>
        </pc:sldMkLst>
      </pc:sldChg>
      <pc:sldChg chg="addSp delSp modSp modTransition">
        <pc:chgData name="Gael Fraiteur" userId="1d8c456d-607d-4c39-a90a-cb5e78e7a798" providerId="ADAL" clId="{EC0A2E0C-15AC-4269-9FD0-D8226F6A2B62}" dt="2019-09-25T07:54:29.232" v="3332"/>
        <pc:sldMkLst>
          <pc:docMk/>
          <pc:sldMk cId="3828949014" sldId="503"/>
        </pc:sldMkLst>
        <pc:spChg chg="mod">
          <ac:chgData name="Gael Fraiteur" userId="1d8c456d-607d-4c39-a90a-cb5e78e7a798" providerId="ADAL" clId="{EC0A2E0C-15AC-4269-9FD0-D8226F6A2B62}" dt="2019-09-24T19:51:23.266" v="212" actId="20577"/>
          <ac:spMkLst>
            <pc:docMk/>
            <pc:sldMk cId="3828949014" sldId="503"/>
            <ac:spMk id="2" creationId="{5107382D-1B67-427B-906C-42E255039A7F}"/>
          </ac:spMkLst>
        </pc:spChg>
        <pc:spChg chg="mod">
          <ac:chgData name="Gael Fraiteur" userId="1d8c456d-607d-4c39-a90a-cb5e78e7a798" providerId="ADAL" clId="{EC0A2E0C-15AC-4269-9FD0-D8226F6A2B62}" dt="2019-09-24T19:52:42.563" v="286" actId="20577"/>
          <ac:spMkLst>
            <pc:docMk/>
            <pc:sldMk cId="3828949014" sldId="503"/>
            <ac:spMk id="3" creationId="{D9019B2E-8A2A-4344-BE70-1FBE81B71EA9}"/>
          </ac:spMkLst>
        </pc:spChg>
        <pc:spChg chg="add del mod">
          <ac:chgData name="Gael Fraiteur" userId="1d8c456d-607d-4c39-a90a-cb5e78e7a798" providerId="ADAL" clId="{EC0A2E0C-15AC-4269-9FD0-D8226F6A2B62}" dt="2019-09-25T07:54:29.232" v="3332"/>
          <ac:spMkLst>
            <pc:docMk/>
            <pc:sldMk cId="3828949014" sldId="503"/>
            <ac:spMk id="4" creationId="{E44F4981-14DE-45C0-9BB1-91085AE99083}"/>
          </ac:spMkLst>
        </pc:spChg>
        <pc:spChg chg="add mod">
          <ac:chgData name="Gael Fraiteur" userId="1d8c456d-607d-4c39-a90a-cb5e78e7a798" providerId="ADAL" clId="{EC0A2E0C-15AC-4269-9FD0-D8226F6A2B62}" dt="2019-09-25T07:54:29.232" v="3332"/>
          <ac:spMkLst>
            <pc:docMk/>
            <pc:sldMk cId="3828949014" sldId="503"/>
            <ac:spMk id="5" creationId="{0CCDA782-76DA-455B-A128-4C61F91C2E46}"/>
          </ac:spMkLst>
        </pc:spChg>
      </pc:sldChg>
      <pc:sldChg chg="modTransition">
        <pc:chgData name="Gael Fraiteur" userId="1d8c456d-607d-4c39-a90a-cb5e78e7a798" providerId="ADAL" clId="{EC0A2E0C-15AC-4269-9FD0-D8226F6A2B62}" dt="2019-09-25T07:26:31.247" v="2912"/>
        <pc:sldMkLst>
          <pc:docMk/>
          <pc:sldMk cId="97244907" sldId="504"/>
        </pc:sldMkLst>
      </pc:sldChg>
      <pc:sldChg chg="addSp delSp modSp modTransition">
        <pc:chgData name="Gael Fraiteur" userId="1d8c456d-607d-4c39-a90a-cb5e78e7a798" providerId="ADAL" clId="{EC0A2E0C-15AC-4269-9FD0-D8226F6A2B62}" dt="2019-09-25T12:00:33.647" v="4517" actId="368"/>
        <pc:sldMkLst>
          <pc:docMk/>
          <pc:sldMk cId="3546946925" sldId="505"/>
        </pc:sldMkLst>
        <pc:spChg chg="mod">
          <ac:chgData name="Gael Fraiteur" userId="1d8c456d-607d-4c39-a90a-cb5e78e7a798" providerId="ADAL" clId="{EC0A2E0C-15AC-4269-9FD0-D8226F6A2B62}" dt="2019-09-25T07:58:07.057" v="3384" actId="14100"/>
          <ac:spMkLst>
            <pc:docMk/>
            <pc:sldMk cId="3546946925" sldId="505"/>
            <ac:spMk id="2" creationId="{0A6218D1-3C9F-4942-A5B6-108D81C701A4}"/>
          </ac:spMkLst>
        </pc:spChg>
        <pc:spChg chg="mod">
          <ac:chgData name="Gael Fraiteur" userId="1d8c456d-607d-4c39-a90a-cb5e78e7a798" providerId="ADAL" clId="{EC0A2E0C-15AC-4269-9FD0-D8226F6A2B62}" dt="2019-09-25T12:00:33.647" v="4517" actId="368"/>
          <ac:spMkLst>
            <pc:docMk/>
            <pc:sldMk cId="3546946925" sldId="505"/>
            <ac:spMk id="3" creationId="{F4EEB75F-9B33-4A73-B753-3F960CA01E1A}"/>
          </ac:spMkLst>
        </pc:spChg>
        <pc:spChg chg="add del mod">
          <ac:chgData name="Gael Fraiteur" userId="1d8c456d-607d-4c39-a90a-cb5e78e7a798" providerId="ADAL" clId="{EC0A2E0C-15AC-4269-9FD0-D8226F6A2B62}" dt="2019-09-25T07:57:39.874" v="3378" actId="478"/>
          <ac:spMkLst>
            <pc:docMk/>
            <pc:sldMk cId="3546946925" sldId="505"/>
            <ac:spMk id="4" creationId="{8C40B42C-C740-4DBF-969A-7B7E1E07DB9C}"/>
          </ac:spMkLst>
        </pc:spChg>
        <pc:spChg chg="add del mod">
          <ac:chgData name="Gael Fraiteur" userId="1d8c456d-607d-4c39-a90a-cb5e78e7a798" providerId="ADAL" clId="{EC0A2E0C-15AC-4269-9FD0-D8226F6A2B62}" dt="2019-09-25T07:58:01.169" v="3381"/>
          <ac:spMkLst>
            <pc:docMk/>
            <pc:sldMk cId="3546946925" sldId="505"/>
            <ac:spMk id="5" creationId="{FCF08139-7E02-439A-BB34-7A44F0D1D7A4}"/>
          </ac:spMkLst>
        </pc:spChg>
        <pc:spChg chg="add del mod">
          <ac:chgData name="Gael Fraiteur" userId="1d8c456d-607d-4c39-a90a-cb5e78e7a798" providerId="ADAL" clId="{EC0A2E0C-15AC-4269-9FD0-D8226F6A2B62}" dt="2019-09-25T07:58:04.192" v="3383" actId="478"/>
          <ac:spMkLst>
            <pc:docMk/>
            <pc:sldMk cId="3546946925" sldId="505"/>
            <ac:spMk id="6" creationId="{DD9053F0-6A6A-45C1-87E2-FC73A627BB8C}"/>
          </ac:spMkLst>
        </pc:spChg>
      </pc:sldChg>
      <pc:sldChg chg="addSp delSp modSp modTransition">
        <pc:chgData name="Gael Fraiteur" userId="1d8c456d-607d-4c39-a90a-cb5e78e7a798" providerId="ADAL" clId="{EC0A2E0C-15AC-4269-9FD0-D8226F6A2B62}" dt="2019-09-25T12:06:07.509" v="4742" actId="1076"/>
        <pc:sldMkLst>
          <pc:docMk/>
          <pc:sldMk cId="2584981293" sldId="506"/>
        </pc:sldMkLst>
        <pc:spChg chg="mod">
          <ac:chgData name="Gael Fraiteur" userId="1d8c456d-607d-4c39-a90a-cb5e78e7a798" providerId="ADAL" clId="{EC0A2E0C-15AC-4269-9FD0-D8226F6A2B62}" dt="2019-09-25T12:03:46.738" v="4713" actId="6549"/>
          <ac:spMkLst>
            <pc:docMk/>
            <pc:sldMk cId="2584981293" sldId="506"/>
            <ac:spMk id="2" creationId="{146E861F-795A-4ADB-BEF8-1528E202E6C9}"/>
          </ac:spMkLst>
        </pc:spChg>
        <pc:spChg chg="mod">
          <ac:chgData name="Gael Fraiteur" userId="1d8c456d-607d-4c39-a90a-cb5e78e7a798" providerId="ADAL" clId="{EC0A2E0C-15AC-4269-9FD0-D8226F6A2B62}" dt="2019-09-25T12:05:57.962" v="4741" actId="20577"/>
          <ac:spMkLst>
            <pc:docMk/>
            <pc:sldMk cId="2584981293" sldId="506"/>
            <ac:spMk id="3" creationId="{C8391563-BB10-4E02-94D1-236DD8EB7D1F}"/>
          </ac:spMkLst>
        </pc:spChg>
        <pc:spChg chg="add del mod">
          <ac:chgData name="Gael Fraiteur" userId="1d8c456d-607d-4c39-a90a-cb5e78e7a798" providerId="ADAL" clId="{EC0A2E0C-15AC-4269-9FD0-D8226F6A2B62}" dt="2019-09-25T12:05:50.528" v="4738" actId="478"/>
          <ac:spMkLst>
            <pc:docMk/>
            <pc:sldMk cId="2584981293" sldId="506"/>
            <ac:spMk id="4" creationId="{78398598-B288-45CC-8494-89C3FC9F71C4}"/>
          </ac:spMkLst>
        </pc:spChg>
        <pc:spChg chg="add mod">
          <ac:chgData name="Gael Fraiteur" userId="1d8c456d-607d-4c39-a90a-cb5e78e7a798" providerId="ADAL" clId="{EC0A2E0C-15AC-4269-9FD0-D8226F6A2B62}" dt="2019-09-25T12:06:07.509" v="4742" actId="1076"/>
          <ac:spMkLst>
            <pc:docMk/>
            <pc:sldMk cId="2584981293" sldId="506"/>
            <ac:spMk id="5" creationId="{ADD396CA-696F-4778-8FCB-9B041D212FFF}"/>
          </ac:spMkLst>
        </pc:spChg>
      </pc:sldChg>
      <pc:sldChg chg="addSp delSp modSp modTransition">
        <pc:chgData name="Gael Fraiteur" userId="1d8c456d-607d-4c39-a90a-cb5e78e7a798" providerId="ADAL" clId="{EC0A2E0C-15AC-4269-9FD0-D8226F6A2B62}" dt="2019-09-25T07:55:58.046" v="3341" actId="14100"/>
        <pc:sldMkLst>
          <pc:docMk/>
          <pc:sldMk cId="1632377862" sldId="507"/>
        </pc:sldMkLst>
        <pc:spChg chg="del">
          <ac:chgData name="Gael Fraiteur" userId="1d8c456d-607d-4c39-a90a-cb5e78e7a798" providerId="ADAL" clId="{EC0A2E0C-15AC-4269-9FD0-D8226F6A2B62}" dt="2019-09-25T07:54:37.615" v="3333"/>
          <ac:spMkLst>
            <pc:docMk/>
            <pc:sldMk cId="1632377862" sldId="507"/>
            <ac:spMk id="3" creationId="{658D2935-4D54-4DF3-AA1E-1DE3BD98AB43}"/>
          </ac:spMkLst>
        </pc:spChg>
        <pc:spChg chg="add mod">
          <ac:chgData name="Gael Fraiteur" userId="1d8c456d-607d-4c39-a90a-cb5e78e7a798" providerId="ADAL" clId="{EC0A2E0C-15AC-4269-9FD0-D8226F6A2B62}" dt="2019-09-25T07:54:49.320" v="3334"/>
          <ac:spMkLst>
            <pc:docMk/>
            <pc:sldMk cId="1632377862" sldId="507"/>
            <ac:spMk id="4" creationId="{9CFCCC6C-3DCD-4FE9-BC6E-50731A986407}"/>
          </ac:spMkLst>
        </pc:spChg>
        <pc:spChg chg="add del mod">
          <ac:chgData name="Gael Fraiteur" userId="1d8c456d-607d-4c39-a90a-cb5e78e7a798" providerId="ADAL" clId="{EC0A2E0C-15AC-4269-9FD0-D8226F6A2B62}" dt="2019-09-25T07:54:54.097" v="3335" actId="478"/>
          <ac:spMkLst>
            <pc:docMk/>
            <pc:sldMk cId="1632377862" sldId="507"/>
            <ac:spMk id="5" creationId="{78885075-A724-43D0-B773-25D1E3124685}"/>
          </ac:spMkLst>
        </pc:spChg>
        <pc:picChg chg="mod">
          <ac:chgData name="Gael Fraiteur" userId="1d8c456d-607d-4c39-a90a-cb5e78e7a798" providerId="ADAL" clId="{EC0A2E0C-15AC-4269-9FD0-D8226F6A2B62}" dt="2019-09-25T07:55:58.046" v="3341" actId="14100"/>
          <ac:picMkLst>
            <pc:docMk/>
            <pc:sldMk cId="1632377862" sldId="507"/>
            <ac:picMk id="1026" creationId="{7C669F4E-3523-4D75-A313-A112FA4E1F88}"/>
          </ac:picMkLst>
        </pc:picChg>
      </pc:sldChg>
      <pc:sldChg chg="addSp delSp modSp modTransition modAnim">
        <pc:chgData name="Gael Fraiteur" userId="1d8c456d-607d-4c39-a90a-cb5e78e7a798" providerId="ADAL" clId="{EC0A2E0C-15AC-4269-9FD0-D8226F6A2B62}" dt="2019-09-25T12:00:28.644" v="4516" actId="368"/>
        <pc:sldMkLst>
          <pc:docMk/>
          <pc:sldMk cId="3477145485" sldId="508"/>
        </pc:sldMkLst>
        <pc:spChg chg="del mod">
          <ac:chgData name="Gael Fraiteur" userId="1d8c456d-607d-4c39-a90a-cb5e78e7a798" providerId="ADAL" clId="{EC0A2E0C-15AC-4269-9FD0-D8226F6A2B62}" dt="2019-09-25T07:57:07.166" v="3361"/>
          <ac:spMkLst>
            <pc:docMk/>
            <pc:sldMk cId="3477145485" sldId="508"/>
            <ac:spMk id="3" creationId="{A7CA56AC-1BDE-4039-8A4D-CB33F4580C47}"/>
          </ac:spMkLst>
        </pc:spChg>
        <pc:spChg chg="add mod">
          <ac:chgData name="Gael Fraiteur" userId="1d8c456d-607d-4c39-a90a-cb5e78e7a798" providerId="ADAL" clId="{EC0A2E0C-15AC-4269-9FD0-D8226F6A2B62}" dt="2019-09-25T12:00:28.644" v="4516" actId="368"/>
          <ac:spMkLst>
            <pc:docMk/>
            <pc:sldMk cId="3477145485" sldId="508"/>
            <ac:spMk id="4" creationId="{0A343121-9747-4DCE-95C9-A5625A74EA6E}"/>
          </ac:spMkLst>
        </pc:spChg>
        <pc:spChg chg="add del mod">
          <ac:chgData name="Gael Fraiteur" userId="1d8c456d-607d-4c39-a90a-cb5e78e7a798" providerId="ADAL" clId="{EC0A2E0C-15AC-4269-9FD0-D8226F6A2B62}" dt="2019-09-24T19:53:29.727" v="289"/>
          <ac:spMkLst>
            <pc:docMk/>
            <pc:sldMk cId="3477145485" sldId="508"/>
            <ac:spMk id="4" creationId="{333E8B61-6BCE-468C-AA6C-3819FFB8AA1E}"/>
          </ac:spMkLst>
        </pc:spChg>
        <pc:spChg chg="add del mod">
          <ac:chgData name="Gael Fraiteur" userId="1d8c456d-607d-4c39-a90a-cb5e78e7a798" providerId="ADAL" clId="{EC0A2E0C-15AC-4269-9FD0-D8226F6A2B62}" dt="2019-09-25T07:57:07.166" v="3361"/>
          <ac:spMkLst>
            <pc:docMk/>
            <pc:sldMk cId="3477145485" sldId="508"/>
            <ac:spMk id="5" creationId="{78E5E28D-F4FD-4BD3-BC15-76E0A3EF1F21}"/>
          </ac:spMkLst>
        </pc:spChg>
        <pc:spChg chg="add del mod">
          <ac:chgData name="Gael Fraiteur" userId="1d8c456d-607d-4c39-a90a-cb5e78e7a798" providerId="ADAL" clId="{EC0A2E0C-15AC-4269-9FD0-D8226F6A2B62}" dt="2019-09-24T19:53:29.727" v="289"/>
          <ac:spMkLst>
            <pc:docMk/>
            <pc:sldMk cId="3477145485" sldId="508"/>
            <ac:spMk id="5" creationId="{EC2B5D71-162F-4299-8F1B-97F402AAD275}"/>
          </ac:spMkLst>
        </pc:spChg>
        <pc:spChg chg="add mod">
          <ac:chgData name="Gael Fraiteur" userId="1d8c456d-607d-4c39-a90a-cb5e78e7a798" providerId="ADAL" clId="{EC0A2E0C-15AC-4269-9FD0-D8226F6A2B62}" dt="2019-09-24T19:53:34.126" v="309" actId="5793"/>
          <ac:spMkLst>
            <pc:docMk/>
            <pc:sldMk cId="3477145485" sldId="508"/>
            <ac:spMk id="6" creationId="{21D4A7A3-EA26-4617-91B2-6C030F0DA40D}"/>
          </ac:spMkLst>
        </pc:spChg>
        <pc:spChg chg="add mod">
          <ac:chgData name="Gael Fraiteur" userId="1d8c456d-607d-4c39-a90a-cb5e78e7a798" providerId="ADAL" clId="{EC0A2E0C-15AC-4269-9FD0-D8226F6A2B62}" dt="2019-09-25T07:57:22.683" v="3374" actId="5793"/>
          <ac:spMkLst>
            <pc:docMk/>
            <pc:sldMk cId="3477145485" sldId="508"/>
            <ac:spMk id="7" creationId="{C58A1C9B-C4FC-46FB-B1E1-5BE357FAC886}"/>
          </ac:spMkLst>
        </pc:spChg>
        <pc:spChg chg="add mod">
          <ac:chgData name="Gael Fraiteur" userId="1d8c456d-607d-4c39-a90a-cb5e78e7a798" providerId="ADAL" clId="{EC0A2E0C-15AC-4269-9FD0-D8226F6A2B62}" dt="2019-09-25T12:00:25.347" v="4515" actId="368"/>
          <ac:spMkLst>
            <pc:docMk/>
            <pc:sldMk cId="3477145485" sldId="508"/>
            <ac:spMk id="8" creationId="{85DDF33C-9860-493C-99F3-E469EAD4CA7A}"/>
          </ac:spMkLst>
        </pc:spChg>
        <pc:spChg chg="add del mod">
          <ac:chgData name="Gael Fraiteur" userId="1d8c456d-607d-4c39-a90a-cb5e78e7a798" providerId="ADAL" clId="{EC0A2E0C-15AC-4269-9FD0-D8226F6A2B62}" dt="2019-09-25T07:56:12.394" v="3342"/>
          <ac:spMkLst>
            <pc:docMk/>
            <pc:sldMk cId="3477145485" sldId="508"/>
            <ac:spMk id="9" creationId="{27E78D58-DD4A-4FFE-9EBF-3DF7047AE64C}"/>
          </ac:spMkLst>
        </pc:spChg>
        <pc:spChg chg="add del mod">
          <ac:chgData name="Gael Fraiteur" userId="1d8c456d-607d-4c39-a90a-cb5e78e7a798" providerId="ADAL" clId="{EC0A2E0C-15AC-4269-9FD0-D8226F6A2B62}" dt="2019-09-25T07:57:27.122" v="3375" actId="478"/>
          <ac:spMkLst>
            <pc:docMk/>
            <pc:sldMk cId="3477145485" sldId="508"/>
            <ac:spMk id="10" creationId="{9E540FB1-AE79-4320-83CB-B24ADFECB953}"/>
          </ac:spMkLst>
        </pc:spChg>
      </pc:sldChg>
      <pc:sldChg chg="addSp modSp modTransition">
        <pc:chgData name="Gael Fraiteur" userId="1d8c456d-607d-4c39-a90a-cb5e78e7a798" providerId="ADAL" clId="{EC0A2E0C-15AC-4269-9FD0-D8226F6A2B62}" dt="2019-09-25T12:10:50.208" v="4929" actId="1076"/>
        <pc:sldMkLst>
          <pc:docMk/>
          <pc:sldMk cId="3772951096" sldId="509"/>
        </pc:sldMkLst>
        <pc:spChg chg="add mod">
          <ac:chgData name="Gael Fraiteur" userId="1d8c456d-607d-4c39-a90a-cb5e78e7a798" providerId="ADAL" clId="{EC0A2E0C-15AC-4269-9FD0-D8226F6A2B62}" dt="2019-09-25T07:59:28.271" v="3386"/>
          <ac:spMkLst>
            <pc:docMk/>
            <pc:sldMk cId="3772951096" sldId="509"/>
            <ac:spMk id="4" creationId="{76A3B74E-5AA3-4BC1-ACCE-3001ED034D0D}"/>
          </ac:spMkLst>
        </pc:spChg>
        <pc:spChg chg="add mod">
          <ac:chgData name="Gael Fraiteur" userId="1d8c456d-607d-4c39-a90a-cb5e78e7a798" providerId="ADAL" clId="{EC0A2E0C-15AC-4269-9FD0-D8226F6A2B62}" dt="2019-09-25T12:10:50.208" v="4929" actId="1076"/>
          <ac:spMkLst>
            <pc:docMk/>
            <pc:sldMk cId="3772951096" sldId="509"/>
            <ac:spMk id="5" creationId="{32C98C07-1F75-4C6D-BFE9-B74FCBD268C6}"/>
          </ac:spMkLst>
        </pc:spChg>
      </pc:sldChg>
      <pc:sldChg chg="modSp ord">
        <pc:chgData name="Gael Fraiteur" userId="1d8c456d-607d-4c39-a90a-cb5e78e7a798" providerId="ADAL" clId="{EC0A2E0C-15AC-4269-9FD0-D8226F6A2B62}" dt="2019-09-25T07:28:01.700" v="2935" actId="14100"/>
        <pc:sldMkLst>
          <pc:docMk/>
          <pc:sldMk cId="4228654835" sldId="510"/>
        </pc:sldMkLst>
        <pc:picChg chg="mod">
          <ac:chgData name="Gael Fraiteur" userId="1d8c456d-607d-4c39-a90a-cb5e78e7a798" providerId="ADAL" clId="{EC0A2E0C-15AC-4269-9FD0-D8226F6A2B62}" dt="2019-09-25T07:28:01.700" v="2935" actId="14100"/>
          <ac:picMkLst>
            <pc:docMk/>
            <pc:sldMk cId="4228654835" sldId="510"/>
            <ac:picMk id="4" creationId="{C5C2F98D-F8D5-4B68-BE3E-A7C451FF299B}"/>
          </ac:picMkLst>
        </pc:picChg>
      </pc:sldChg>
      <pc:sldChg chg="addSp delSp modSp ord modTransition">
        <pc:chgData name="Gael Fraiteur" userId="1d8c456d-607d-4c39-a90a-cb5e78e7a798" providerId="ADAL" clId="{EC0A2E0C-15AC-4269-9FD0-D8226F6A2B62}" dt="2019-09-25T11:59:45.388" v="4507" actId="14100"/>
        <pc:sldMkLst>
          <pc:docMk/>
          <pc:sldMk cId="1564975169" sldId="511"/>
        </pc:sldMkLst>
        <pc:spChg chg="mod">
          <ac:chgData name="Gael Fraiteur" userId="1d8c456d-607d-4c39-a90a-cb5e78e7a798" providerId="ADAL" clId="{EC0A2E0C-15AC-4269-9FD0-D8226F6A2B62}" dt="2019-09-25T11:59:45.388" v="4507" actId="14100"/>
          <ac:spMkLst>
            <pc:docMk/>
            <pc:sldMk cId="1564975169" sldId="511"/>
            <ac:spMk id="3" creationId="{E04BA5A0-731F-469D-B9FB-9878CE93D2D6}"/>
          </ac:spMkLst>
        </pc:spChg>
        <pc:spChg chg="add del mod">
          <ac:chgData name="Gael Fraiteur" userId="1d8c456d-607d-4c39-a90a-cb5e78e7a798" providerId="ADAL" clId="{EC0A2E0C-15AC-4269-9FD0-D8226F6A2B62}" dt="2019-09-25T07:53:21.680" v="3327" actId="478"/>
          <ac:spMkLst>
            <pc:docMk/>
            <pc:sldMk cId="1564975169" sldId="511"/>
            <ac:spMk id="4" creationId="{EC362CB8-10E5-480D-B2C7-72CD2C271F3E}"/>
          </ac:spMkLst>
        </pc:spChg>
      </pc:sldChg>
      <pc:sldChg chg="addSp delSp modSp ord modTransition">
        <pc:chgData name="Gael Fraiteur" userId="1d8c456d-607d-4c39-a90a-cb5e78e7a798" providerId="ADAL" clId="{EC0A2E0C-15AC-4269-9FD0-D8226F6A2B62}" dt="2019-09-25T07:53:42.796" v="3330"/>
        <pc:sldMkLst>
          <pc:docMk/>
          <pc:sldMk cId="1572224483" sldId="512"/>
        </pc:sldMkLst>
        <pc:spChg chg="add del mod">
          <ac:chgData name="Gael Fraiteur" userId="1d8c456d-607d-4c39-a90a-cb5e78e7a798" providerId="ADAL" clId="{EC0A2E0C-15AC-4269-9FD0-D8226F6A2B62}" dt="2019-09-25T07:53:42.796" v="3330"/>
          <ac:spMkLst>
            <pc:docMk/>
            <pc:sldMk cId="1572224483" sldId="512"/>
            <ac:spMk id="3" creationId="{D79D8CAE-B44E-4628-9B7B-F60884208196}"/>
          </ac:spMkLst>
        </pc:spChg>
        <pc:spChg chg="add mod">
          <ac:chgData name="Gael Fraiteur" userId="1d8c456d-607d-4c39-a90a-cb5e78e7a798" providerId="ADAL" clId="{EC0A2E0C-15AC-4269-9FD0-D8226F6A2B62}" dt="2019-09-25T07:53:42.796" v="3330"/>
          <ac:spMkLst>
            <pc:docMk/>
            <pc:sldMk cId="1572224483" sldId="512"/>
            <ac:spMk id="5" creationId="{EDB157C3-BB09-4F10-843A-85B6C48E113E}"/>
          </ac:spMkLst>
        </pc:spChg>
        <pc:graphicFrameChg chg="mod">
          <ac:chgData name="Gael Fraiteur" userId="1d8c456d-607d-4c39-a90a-cb5e78e7a798" providerId="ADAL" clId="{EC0A2E0C-15AC-4269-9FD0-D8226F6A2B62}" dt="2019-09-25T07:26:40.184" v="2926"/>
          <ac:graphicFrameMkLst>
            <pc:docMk/>
            <pc:sldMk cId="1572224483" sldId="512"/>
            <ac:graphicFrameMk id="4" creationId="{568E1145-6644-4118-9899-4D2B6D654491}"/>
          </ac:graphicFrameMkLst>
        </pc:graphicFrameChg>
      </pc:sldChg>
      <pc:sldChg chg="modSp modTransition">
        <pc:chgData name="Gael Fraiteur" userId="1d8c456d-607d-4c39-a90a-cb5e78e7a798" providerId="ADAL" clId="{EC0A2E0C-15AC-4269-9FD0-D8226F6A2B62}" dt="2019-09-25T07:52:27.145" v="3324" actId="207"/>
        <pc:sldMkLst>
          <pc:docMk/>
          <pc:sldMk cId="1500601602" sldId="513"/>
        </pc:sldMkLst>
        <pc:spChg chg="mod">
          <ac:chgData name="Gael Fraiteur" userId="1d8c456d-607d-4c39-a90a-cb5e78e7a798" providerId="ADAL" clId="{EC0A2E0C-15AC-4269-9FD0-D8226F6A2B62}" dt="2019-09-25T07:52:27.145" v="3324" actId="207"/>
          <ac:spMkLst>
            <pc:docMk/>
            <pc:sldMk cId="1500601602" sldId="513"/>
            <ac:spMk id="2" creationId="{8BB2D0F7-BEBF-49FD-9538-90E2DB9C04C8}"/>
          </ac:spMkLst>
        </pc:spChg>
        <pc:spChg chg="mod">
          <ac:chgData name="Gael Fraiteur" userId="1d8c456d-607d-4c39-a90a-cb5e78e7a798" providerId="ADAL" clId="{EC0A2E0C-15AC-4269-9FD0-D8226F6A2B62}" dt="2019-09-25T07:52:18.733" v="3322" actId="207"/>
          <ac:spMkLst>
            <pc:docMk/>
            <pc:sldMk cId="1500601602" sldId="513"/>
            <ac:spMk id="6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1500601602" sldId="513"/>
            <ac:spMk id="9" creationId="{00000000-0000-0000-0000-000000000000}"/>
          </ac:spMkLst>
        </pc:spChg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k cId="1500601602" sldId="513"/>
            <ac:picMk id="4" creationId="{00000000-0000-0000-0000-000000000000}"/>
          </ac:picMkLst>
        </pc:picChg>
      </pc:sldChg>
      <pc:sldChg chg="modSp del">
        <pc:chgData name="Gael Fraiteur" userId="1d8c456d-607d-4c39-a90a-cb5e78e7a798" providerId="ADAL" clId="{EC0A2E0C-15AC-4269-9FD0-D8226F6A2B62}" dt="2019-09-25T07:28:50.282" v="2941" actId="2696"/>
        <pc:sldMkLst>
          <pc:docMk/>
          <pc:sldMk cId="130693002" sldId="515"/>
        </pc:sldMkLst>
        <pc:spChg chg="mod">
          <ac:chgData name="Gael Fraiteur" userId="1d8c456d-607d-4c39-a90a-cb5e78e7a798" providerId="ADAL" clId="{EC0A2E0C-15AC-4269-9FD0-D8226F6A2B62}" dt="2019-09-24T15:26:54.966" v="2" actId="6549"/>
          <ac:spMkLst>
            <pc:docMk/>
            <pc:sldMk cId="130693002" sldId="515"/>
            <ac:spMk id="5" creationId="{0BF7A67A-67BB-4A27-A2B6-65EED72E6836}"/>
          </ac:spMkLst>
        </pc:spChg>
      </pc:sldChg>
      <pc:sldChg chg="ord modTransition">
        <pc:chgData name="Gael Fraiteur" userId="1d8c456d-607d-4c39-a90a-cb5e78e7a798" providerId="ADAL" clId="{EC0A2E0C-15AC-4269-9FD0-D8226F6A2B62}" dt="2019-09-25T07:26:31.247" v="2912"/>
        <pc:sldMkLst>
          <pc:docMk/>
          <pc:sldMk cId="1804582745" sldId="517"/>
        </pc:sldMkLst>
      </pc:sldChg>
      <pc:sldChg chg="addSp delSp modSp ord modTransition">
        <pc:chgData name="Gael Fraiteur" userId="1d8c456d-607d-4c39-a90a-cb5e78e7a798" providerId="ADAL" clId="{EC0A2E0C-15AC-4269-9FD0-D8226F6A2B62}" dt="2019-09-25T08:06:52.899" v="3752" actId="27636"/>
        <pc:sldMkLst>
          <pc:docMk/>
          <pc:sldMk cId="3308998870" sldId="518"/>
        </pc:sldMkLst>
        <pc:spChg chg="add del mod">
          <ac:chgData name="Gael Fraiteur" userId="1d8c456d-607d-4c39-a90a-cb5e78e7a798" providerId="ADAL" clId="{EC0A2E0C-15AC-4269-9FD0-D8226F6A2B62}" dt="2019-09-25T08:06:50.252" v="3750" actId="478"/>
          <ac:spMkLst>
            <pc:docMk/>
            <pc:sldMk cId="3308998870" sldId="518"/>
            <ac:spMk id="2" creationId="{5F335BEC-CE53-4E87-AE31-73AB5E47C591}"/>
          </ac:spMkLst>
        </pc:spChg>
        <pc:spChg chg="mod">
          <ac:chgData name="Gael Fraiteur" userId="1d8c456d-607d-4c39-a90a-cb5e78e7a798" providerId="ADAL" clId="{EC0A2E0C-15AC-4269-9FD0-D8226F6A2B62}" dt="2019-09-25T08:06:52.899" v="3752" actId="27636"/>
          <ac:spMkLst>
            <pc:docMk/>
            <pc:sldMk cId="3308998870" sldId="518"/>
            <ac:spMk id="4" creationId="{34FF0601-B193-4B55-BA69-6E5A8CD630FB}"/>
          </ac:spMkLst>
        </pc:spChg>
        <pc:spChg chg="mod">
          <ac:chgData name="Gael Fraiteur" userId="1d8c456d-607d-4c39-a90a-cb5e78e7a798" providerId="ADAL" clId="{EC0A2E0C-15AC-4269-9FD0-D8226F6A2B62}" dt="2019-09-24T20:30:57.367" v="1551" actId="20577"/>
          <ac:spMkLst>
            <pc:docMk/>
            <pc:sldMk cId="3308998870" sldId="518"/>
            <ac:spMk id="5" creationId="{ACE17228-5DBF-4CAD-99D2-9A59772E232F}"/>
          </ac:spMkLst>
        </pc:spChg>
      </pc:sldChg>
      <pc:sldChg chg="modSp ord modTransition setBg">
        <pc:chgData name="Gael Fraiteur" userId="1d8c456d-607d-4c39-a90a-cb5e78e7a798" providerId="ADAL" clId="{EC0A2E0C-15AC-4269-9FD0-D8226F6A2B62}" dt="2019-09-25T08:07:24.698" v="3759" actId="20577"/>
        <pc:sldMkLst>
          <pc:docMk/>
          <pc:sldMk cId="4013927257" sldId="519"/>
        </pc:sldMkLst>
        <pc:spChg chg="mod">
          <ac:chgData name="Gael Fraiteur" userId="1d8c456d-607d-4c39-a90a-cb5e78e7a798" providerId="ADAL" clId="{EC0A2E0C-15AC-4269-9FD0-D8226F6A2B62}" dt="2019-09-25T08:07:21.756" v="3758" actId="207"/>
          <ac:spMkLst>
            <pc:docMk/>
            <pc:sldMk cId="4013927257" sldId="519"/>
            <ac:spMk id="6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8:07:24.698" v="3759" actId="20577"/>
          <ac:spMkLst>
            <pc:docMk/>
            <pc:sldMk cId="4013927257" sldId="519"/>
            <ac:spMk id="9" creationId="{00000000-0000-0000-0000-000000000000}"/>
          </ac:spMkLst>
        </pc:spChg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k cId="4013927257" sldId="519"/>
            <ac:picMk id="4" creationId="{00000000-0000-0000-0000-000000000000}"/>
          </ac:picMkLst>
        </pc:picChg>
      </pc:sldChg>
      <pc:sldChg chg="modSp modTransition setBg">
        <pc:chgData name="Gael Fraiteur" userId="1d8c456d-607d-4c39-a90a-cb5e78e7a798" providerId="ADAL" clId="{EC0A2E0C-15AC-4269-9FD0-D8226F6A2B62}" dt="2019-09-25T08:00:27.781" v="3405" actId="20577"/>
        <pc:sldMkLst>
          <pc:docMk/>
          <pc:sldMk cId="4093319615" sldId="520"/>
        </pc:sldMkLst>
        <pc:spChg chg="mod">
          <ac:chgData name="Gael Fraiteur" userId="1d8c456d-607d-4c39-a90a-cb5e78e7a798" providerId="ADAL" clId="{EC0A2E0C-15AC-4269-9FD0-D8226F6A2B62}" dt="2019-09-25T08:00:27.781" v="3405" actId="20577"/>
          <ac:spMkLst>
            <pc:docMk/>
            <pc:sldMk cId="4093319615" sldId="520"/>
            <ac:spMk id="6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8:00:22.885" v="3390" actId="20577"/>
          <ac:spMkLst>
            <pc:docMk/>
            <pc:sldMk cId="4093319615" sldId="520"/>
            <ac:spMk id="9" creationId="{00000000-0000-0000-0000-000000000000}"/>
          </ac:spMkLst>
        </pc:spChg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k cId="4093319615" sldId="520"/>
            <ac:picMk id="4" creationId="{00000000-0000-0000-0000-000000000000}"/>
          </ac:picMkLst>
        </pc:picChg>
      </pc:sldChg>
      <pc:sldChg chg="addSp delSp modSp ord modTransition">
        <pc:chgData name="Gael Fraiteur" userId="1d8c456d-607d-4c39-a90a-cb5e78e7a798" providerId="ADAL" clId="{EC0A2E0C-15AC-4269-9FD0-D8226F6A2B62}" dt="2019-09-25T12:11:24.042" v="4940" actId="20577"/>
        <pc:sldMkLst>
          <pc:docMk/>
          <pc:sldMk cId="3240820748" sldId="521"/>
        </pc:sldMkLst>
        <pc:spChg chg="mod">
          <ac:chgData name="Gael Fraiteur" userId="1d8c456d-607d-4c39-a90a-cb5e78e7a798" providerId="ADAL" clId="{EC0A2E0C-15AC-4269-9FD0-D8226F6A2B62}" dt="2019-09-24T19:58:48.820" v="390" actId="20577"/>
          <ac:spMkLst>
            <pc:docMk/>
            <pc:sldMk cId="3240820748" sldId="521"/>
            <ac:spMk id="2" creationId="{C7CE08CF-E3A1-4337-A04F-293EBCCBAF69}"/>
          </ac:spMkLst>
        </pc:spChg>
        <pc:spChg chg="mod">
          <ac:chgData name="Gael Fraiteur" userId="1d8c456d-607d-4c39-a90a-cb5e78e7a798" providerId="ADAL" clId="{EC0A2E0C-15AC-4269-9FD0-D8226F6A2B62}" dt="2019-09-25T08:03:54.615" v="3633" actId="403"/>
          <ac:spMkLst>
            <pc:docMk/>
            <pc:sldMk cId="3240820748" sldId="521"/>
            <ac:spMk id="3" creationId="{8459A777-7532-4850-9268-6C9510787059}"/>
          </ac:spMkLst>
        </pc:spChg>
        <pc:spChg chg="add del mod">
          <ac:chgData name="Gael Fraiteur" userId="1d8c456d-607d-4c39-a90a-cb5e78e7a798" providerId="ADAL" clId="{EC0A2E0C-15AC-4269-9FD0-D8226F6A2B62}" dt="2019-09-25T08:01:02.925" v="3407"/>
          <ac:spMkLst>
            <pc:docMk/>
            <pc:sldMk cId="3240820748" sldId="521"/>
            <ac:spMk id="4" creationId="{A5AD4EEE-FD13-417D-8049-F9F806F6DE00}"/>
          </ac:spMkLst>
        </pc:spChg>
        <pc:spChg chg="add mod">
          <ac:chgData name="Gael Fraiteur" userId="1d8c456d-607d-4c39-a90a-cb5e78e7a798" providerId="ADAL" clId="{EC0A2E0C-15AC-4269-9FD0-D8226F6A2B62}" dt="2019-09-25T08:03:47.410" v="3631" actId="403"/>
          <ac:spMkLst>
            <pc:docMk/>
            <pc:sldMk cId="3240820748" sldId="521"/>
            <ac:spMk id="5" creationId="{FD776E5E-DD54-495B-A001-3BD5C89E8ECC}"/>
          </ac:spMkLst>
        </pc:spChg>
        <pc:spChg chg="add mod">
          <ac:chgData name="Gael Fraiteur" userId="1d8c456d-607d-4c39-a90a-cb5e78e7a798" providerId="ADAL" clId="{EC0A2E0C-15AC-4269-9FD0-D8226F6A2B62}" dt="2019-09-25T12:11:24.042" v="4940" actId="20577"/>
          <ac:spMkLst>
            <pc:docMk/>
            <pc:sldMk cId="3240820748" sldId="521"/>
            <ac:spMk id="6" creationId="{98238440-5078-41C6-9297-E1C0EBD41BB0}"/>
          </ac:spMkLst>
        </pc:spChg>
        <pc:spChg chg="add mod">
          <ac:chgData name="Gael Fraiteur" userId="1d8c456d-607d-4c39-a90a-cb5e78e7a798" providerId="ADAL" clId="{EC0A2E0C-15AC-4269-9FD0-D8226F6A2B62}" dt="2019-09-25T08:03:54.615" v="3633" actId="403"/>
          <ac:spMkLst>
            <pc:docMk/>
            <pc:sldMk cId="3240820748" sldId="521"/>
            <ac:spMk id="7" creationId="{4C7E98BE-0D7C-4AFA-85A5-4CEE947D15EF}"/>
          </ac:spMkLst>
        </pc:spChg>
        <pc:spChg chg="add mod">
          <ac:chgData name="Gael Fraiteur" userId="1d8c456d-607d-4c39-a90a-cb5e78e7a798" providerId="ADAL" clId="{EC0A2E0C-15AC-4269-9FD0-D8226F6A2B62}" dt="2019-09-25T08:03:47.410" v="3631" actId="403"/>
          <ac:spMkLst>
            <pc:docMk/>
            <pc:sldMk cId="3240820748" sldId="521"/>
            <ac:spMk id="8" creationId="{8769B065-7CC0-420C-8012-C3FC7452872E}"/>
          </ac:spMkLst>
        </pc:spChg>
        <pc:spChg chg="add del mod">
          <ac:chgData name="Gael Fraiteur" userId="1d8c456d-607d-4c39-a90a-cb5e78e7a798" providerId="ADAL" clId="{EC0A2E0C-15AC-4269-9FD0-D8226F6A2B62}" dt="2019-09-25T08:04:24.134" v="3634" actId="478"/>
          <ac:spMkLst>
            <pc:docMk/>
            <pc:sldMk cId="3240820748" sldId="521"/>
            <ac:spMk id="9" creationId="{663E7AC5-7225-47A0-B8DE-5FF45FD4D862}"/>
          </ac:spMkLst>
        </pc:spChg>
      </pc:sldChg>
      <pc:sldChg chg="addSp delSp modSp modTransition">
        <pc:chgData name="Gael Fraiteur" userId="1d8c456d-607d-4c39-a90a-cb5e78e7a798" providerId="ADAL" clId="{EC0A2E0C-15AC-4269-9FD0-D8226F6A2B62}" dt="2019-09-25T12:09:07.886" v="4856"/>
        <pc:sldMkLst>
          <pc:docMk/>
          <pc:sldMk cId="1271401364" sldId="522"/>
        </pc:sldMkLst>
        <pc:spChg chg="mod">
          <ac:chgData name="Gael Fraiteur" userId="1d8c456d-607d-4c39-a90a-cb5e78e7a798" providerId="ADAL" clId="{EC0A2E0C-15AC-4269-9FD0-D8226F6A2B62}" dt="2019-09-25T12:06:27.619" v="4744" actId="6549"/>
          <ac:spMkLst>
            <pc:docMk/>
            <pc:sldMk cId="1271401364" sldId="522"/>
            <ac:spMk id="2" creationId="{146E861F-795A-4ADB-BEF8-1528E202E6C9}"/>
          </ac:spMkLst>
        </pc:spChg>
        <pc:spChg chg="mod">
          <ac:chgData name="Gael Fraiteur" userId="1d8c456d-607d-4c39-a90a-cb5e78e7a798" providerId="ADAL" clId="{EC0A2E0C-15AC-4269-9FD0-D8226F6A2B62}" dt="2019-09-25T12:08:47.415" v="4854" actId="14100"/>
          <ac:spMkLst>
            <pc:docMk/>
            <pc:sldMk cId="1271401364" sldId="522"/>
            <ac:spMk id="3" creationId="{C8391563-BB10-4E02-94D1-236DD8EB7D1F}"/>
          </ac:spMkLst>
        </pc:spChg>
        <pc:spChg chg="add del mod">
          <ac:chgData name="Gael Fraiteur" userId="1d8c456d-607d-4c39-a90a-cb5e78e7a798" providerId="ADAL" clId="{EC0A2E0C-15AC-4269-9FD0-D8226F6A2B62}" dt="2019-09-25T12:09:07.886" v="4856"/>
          <ac:spMkLst>
            <pc:docMk/>
            <pc:sldMk cId="1271401364" sldId="522"/>
            <ac:spMk id="4" creationId="{B667088F-2D2B-4DBB-902C-F1E38A192017}"/>
          </ac:spMkLst>
        </pc:spChg>
        <pc:spChg chg="add del mod">
          <ac:chgData name="Gael Fraiteur" userId="1d8c456d-607d-4c39-a90a-cb5e78e7a798" providerId="ADAL" clId="{EC0A2E0C-15AC-4269-9FD0-D8226F6A2B62}" dt="2019-09-25T12:09:07.886" v="4856"/>
          <ac:spMkLst>
            <pc:docMk/>
            <pc:sldMk cId="1271401364" sldId="522"/>
            <ac:spMk id="5" creationId="{DBD97A8D-95D1-4BCC-8B27-DE5BA6A6804B}"/>
          </ac:spMkLst>
        </pc:spChg>
      </pc:sldChg>
      <pc:sldChg chg="del">
        <pc:chgData name="Gael Fraiteur" userId="1d8c456d-607d-4c39-a90a-cb5e78e7a798" providerId="ADAL" clId="{EC0A2E0C-15AC-4269-9FD0-D8226F6A2B62}" dt="2019-09-24T20:16:58.962" v="786" actId="2696"/>
        <pc:sldMkLst>
          <pc:docMk/>
          <pc:sldMk cId="1734769512" sldId="523"/>
        </pc:sldMkLst>
      </pc:sldChg>
      <pc:sldChg chg="addSp delSp modSp ord modTransition">
        <pc:chgData name="Gael Fraiteur" userId="1d8c456d-607d-4c39-a90a-cb5e78e7a798" providerId="ADAL" clId="{EC0A2E0C-15AC-4269-9FD0-D8226F6A2B62}" dt="2019-09-25T12:12:07.335" v="5002" actId="14100"/>
        <pc:sldMkLst>
          <pc:docMk/>
          <pc:sldMk cId="3706648437" sldId="524"/>
        </pc:sldMkLst>
        <pc:spChg chg="mod">
          <ac:chgData name="Gael Fraiteur" userId="1d8c456d-607d-4c39-a90a-cb5e78e7a798" providerId="ADAL" clId="{EC0A2E0C-15AC-4269-9FD0-D8226F6A2B62}" dt="2019-09-25T12:12:07.335" v="5002" actId="14100"/>
          <ac:spMkLst>
            <pc:docMk/>
            <pc:sldMk cId="3706648437" sldId="524"/>
            <ac:spMk id="2" creationId="{6D766229-61DA-4369-BD68-4133741210B9}"/>
          </ac:spMkLst>
        </pc:spChg>
        <pc:spChg chg="mod">
          <ac:chgData name="Gael Fraiteur" userId="1d8c456d-607d-4c39-a90a-cb5e78e7a798" providerId="ADAL" clId="{EC0A2E0C-15AC-4269-9FD0-D8226F6A2B62}" dt="2019-09-25T07:26:31.643" v="2923" actId="27636"/>
          <ac:spMkLst>
            <pc:docMk/>
            <pc:sldMk cId="3706648437" sldId="524"/>
            <ac:spMk id="3" creationId="{66423CDC-7605-4196-90B7-1059F38221E1}"/>
          </ac:spMkLst>
        </pc:spChg>
        <pc:spChg chg="add del mod">
          <ac:chgData name="Gael Fraiteur" userId="1d8c456d-607d-4c39-a90a-cb5e78e7a798" providerId="ADAL" clId="{EC0A2E0C-15AC-4269-9FD0-D8226F6A2B62}" dt="2019-09-25T08:09:09.420" v="3765" actId="478"/>
          <ac:spMkLst>
            <pc:docMk/>
            <pc:sldMk cId="3706648437" sldId="524"/>
            <ac:spMk id="4" creationId="{182C7560-DB1D-49AB-A966-C5C070E0AA2E}"/>
          </ac:spMkLst>
        </pc:spChg>
      </pc:sldChg>
      <pc:sldChg chg="addSp delSp modSp ord modTransition">
        <pc:chgData name="Gael Fraiteur" userId="1d8c456d-607d-4c39-a90a-cb5e78e7a798" providerId="ADAL" clId="{EC0A2E0C-15AC-4269-9FD0-D8226F6A2B62}" dt="2019-09-25T08:34:46.354" v="4099" actId="6549"/>
        <pc:sldMkLst>
          <pc:docMk/>
          <pc:sldMk cId="2850821832" sldId="525"/>
        </pc:sldMkLst>
        <pc:spChg chg="mod">
          <ac:chgData name="Gael Fraiteur" userId="1d8c456d-607d-4c39-a90a-cb5e78e7a798" providerId="ADAL" clId="{EC0A2E0C-15AC-4269-9FD0-D8226F6A2B62}" dt="2019-09-25T08:33:16.855" v="4075" actId="14100"/>
          <ac:spMkLst>
            <pc:docMk/>
            <pc:sldMk cId="2850821832" sldId="525"/>
            <ac:spMk id="2" creationId="{C32E56A8-BAB7-4B0C-ACC1-4A4A63495DBD}"/>
          </ac:spMkLst>
        </pc:spChg>
        <pc:spChg chg="mod">
          <ac:chgData name="Gael Fraiteur" userId="1d8c456d-607d-4c39-a90a-cb5e78e7a798" providerId="ADAL" clId="{EC0A2E0C-15AC-4269-9FD0-D8226F6A2B62}" dt="2019-09-25T08:34:46.354" v="4099" actId="6549"/>
          <ac:spMkLst>
            <pc:docMk/>
            <pc:sldMk cId="2850821832" sldId="525"/>
            <ac:spMk id="3" creationId="{C59B2F9D-E3A0-4DA2-9373-012784441346}"/>
          </ac:spMkLst>
        </pc:spChg>
        <pc:spChg chg="add del mod">
          <ac:chgData name="Gael Fraiteur" userId="1d8c456d-607d-4c39-a90a-cb5e78e7a798" providerId="ADAL" clId="{EC0A2E0C-15AC-4269-9FD0-D8226F6A2B62}" dt="2019-09-25T08:12:09.037" v="3791"/>
          <ac:spMkLst>
            <pc:docMk/>
            <pc:sldMk cId="2850821832" sldId="525"/>
            <ac:spMk id="4" creationId="{6E80DDD1-8711-431E-ABC8-7CFC258BB32F}"/>
          </ac:spMkLst>
        </pc:spChg>
        <pc:spChg chg="add del mod">
          <ac:chgData name="Gael Fraiteur" userId="1d8c456d-607d-4c39-a90a-cb5e78e7a798" providerId="ADAL" clId="{EC0A2E0C-15AC-4269-9FD0-D8226F6A2B62}" dt="2019-09-25T08:12:09.037" v="3791"/>
          <ac:spMkLst>
            <pc:docMk/>
            <pc:sldMk cId="2850821832" sldId="525"/>
            <ac:spMk id="5" creationId="{2BD87486-BD0C-4082-A490-1A595BE423DB}"/>
          </ac:spMkLst>
        </pc:spChg>
        <pc:spChg chg="add del mod">
          <ac:chgData name="Gael Fraiteur" userId="1d8c456d-607d-4c39-a90a-cb5e78e7a798" providerId="ADAL" clId="{EC0A2E0C-15AC-4269-9FD0-D8226F6A2B62}" dt="2019-09-25T08:12:09.037" v="3791"/>
          <ac:spMkLst>
            <pc:docMk/>
            <pc:sldMk cId="2850821832" sldId="525"/>
            <ac:spMk id="6" creationId="{1135D8E2-92BB-46EA-A8C7-DC15CA138FE5}"/>
          </ac:spMkLst>
        </pc:spChg>
        <pc:spChg chg="add mod">
          <ac:chgData name="Gael Fraiteur" userId="1d8c456d-607d-4c39-a90a-cb5e78e7a798" providerId="ADAL" clId="{EC0A2E0C-15AC-4269-9FD0-D8226F6A2B62}" dt="2019-09-25T08:12:09.037" v="3791"/>
          <ac:spMkLst>
            <pc:docMk/>
            <pc:sldMk cId="2850821832" sldId="525"/>
            <ac:spMk id="7" creationId="{E367A71C-567F-4A73-B04A-3866D1323DBC}"/>
          </ac:spMkLst>
        </pc:spChg>
        <pc:spChg chg="add mod">
          <ac:chgData name="Gael Fraiteur" userId="1d8c456d-607d-4c39-a90a-cb5e78e7a798" providerId="ADAL" clId="{EC0A2E0C-15AC-4269-9FD0-D8226F6A2B62}" dt="2019-09-25T08:32:37.037" v="4052" actId="20577"/>
          <ac:spMkLst>
            <pc:docMk/>
            <pc:sldMk cId="2850821832" sldId="525"/>
            <ac:spMk id="8" creationId="{DBD6C6C9-63DE-4268-A42A-27FF8ED09DE5}"/>
          </ac:spMkLst>
        </pc:spChg>
      </pc:sldChg>
      <pc:sldChg chg="modSp ord modTransition">
        <pc:chgData name="Gael Fraiteur" userId="1d8c456d-607d-4c39-a90a-cb5e78e7a798" providerId="ADAL" clId="{EC0A2E0C-15AC-4269-9FD0-D8226F6A2B62}" dt="2019-09-25T07:26:40.184" v="2926"/>
        <pc:sldMkLst>
          <pc:docMk/>
          <pc:sldMk cId="1138705103" sldId="526"/>
        </pc:sldMkLst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1138705103" sldId="526"/>
            <ac:spMk id="6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k cId="1138705103" sldId="526"/>
            <ac:spMk id="9" creationId="{00000000-0000-0000-0000-000000000000}"/>
          </ac:spMkLst>
        </pc:spChg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k cId="1138705103" sldId="526"/>
            <ac:picMk id="4" creationId="{00000000-0000-0000-0000-000000000000}"/>
          </ac:picMkLst>
        </pc:picChg>
      </pc:sldChg>
      <pc:sldChg chg="ord modTransition">
        <pc:chgData name="Gael Fraiteur" userId="1d8c456d-607d-4c39-a90a-cb5e78e7a798" providerId="ADAL" clId="{EC0A2E0C-15AC-4269-9FD0-D8226F6A2B62}" dt="2019-09-25T07:26:31.247" v="2912"/>
        <pc:sldMkLst>
          <pc:docMk/>
          <pc:sldMk cId="2243721609" sldId="527"/>
        </pc:sldMkLst>
      </pc:sldChg>
      <pc:sldChg chg="addSp delSp modSp ord modTransition">
        <pc:chgData name="Gael Fraiteur" userId="1d8c456d-607d-4c39-a90a-cb5e78e7a798" providerId="ADAL" clId="{EC0A2E0C-15AC-4269-9FD0-D8226F6A2B62}" dt="2019-09-25T08:13:57.566" v="3824"/>
        <pc:sldMkLst>
          <pc:docMk/>
          <pc:sldMk cId="848931426" sldId="528"/>
        </pc:sldMkLst>
        <pc:spChg chg="mod">
          <ac:chgData name="Gael Fraiteur" userId="1d8c456d-607d-4c39-a90a-cb5e78e7a798" providerId="ADAL" clId="{EC0A2E0C-15AC-4269-9FD0-D8226F6A2B62}" dt="2019-09-25T07:26:31.687" v="2925" actId="27636"/>
          <ac:spMkLst>
            <pc:docMk/>
            <pc:sldMk cId="848931426" sldId="528"/>
            <ac:spMk id="3" creationId="{C59B2F9D-E3A0-4DA2-9373-012784441346}"/>
          </ac:spMkLst>
        </pc:spChg>
        <pc:spChg chg="add del mod">
          <ac:chgData name="Gael Fraiteur" userId="1d8c456d-607d-4c39-a90a-cb5e78e7a798" providerId="ADAL" clId="{EC0A2E0C-15AC-4269-9FD0-D8226F6A2B62}" dt="2019-09-25T08:13:57.566" v="3824"/>
          <ac:spMkLst>
            <pc:docMk/>
            <pc:sldMk cId="848931426" sldId="528"/>
            <ac:spMk id="4" creationId="{9A3859C8-7A60-4D79-BE56-714AA67AA3B4}"/>
          </ac:spMkLst>
        </pc:spChg>
        <pc:spChg chg="add mod">
          <ac:chgData name="Gael Fraiteur" userId="1d8c456d-607d-4c39-a90a-cb5e78e7a798" providerId="ADAL" clId="{EC0A2E0C-15AC-4269-9FD0-D8226F6A2B62}" dt="2019-09-25T08:13:57.566" v="3824"/>
          <ac:spMkLst>
            <pc:docMk/>
            <pc:sldMk cId="848931426" sldId="528"/>
            <ac:spMk id="5" creationId="{66ACC074-7485-49B9-B6D1-9C09175BDF98}"/>
          </ac:spMkLst>
        </pc:spChg>
      </pc:sldChg>
      <pc:sldChg chg="ord modTransition">
        <pc:chgData name="Gael Fraiteur" userId="1d8c456d-607d-4c39-a90a-cb5e78e7a798" providerId="ADAL" clId="{EC0A2E0C-15AC-4269-9FD0-D8226F6A2B62}" dt="2019-09-24T20:17:42.103" v="788"/>
        <pc:sldMkLst>
          <pc:docMk/>
          <pc:sldMk cId="3137292494" sldId="529"/>
        </pc:sldMkLst>
      </pc:sldChg>
      <pc:sldChg chg="modSp add del modTransition">
        <pc:chgData name="Gael Fraiteur" userId="1d8c456d-607d-4c39-a90a-cb5e78e7a798" providerId="ADAL" clId="{EC0A2E0C-15AC-4269-9FD0-D8226F6A2B62}" dt="2019-09-25T11:56:36.708" v="4325" actId="2696"/>
        <pc:sldMkLst>
          <pc:docMk/>
          <pc:sldMk cId="3304887321" sldId="530"/>
        </pc:sldMkLst>
        <pc:spChg chg="mod">
          <ac:chgData name="Gael Fraiteur" userId="1d8c456d-607d-4c39-a90a-cb5e78e7a798" providerId="ADAL" clId="{EC0A2E0C-15AC-4269-9FD0-D8226F6A2B62}" dt="2019-09-25T07:48:27.309" v="3303" actId="14100"/>
          <ac:spMkLst>
            <pc:docMk/>
            <pc:sldMk cId="3304887321" sldId="530"/>
            <ac:spMk id="4" creationId="{D0AE39FC-D1F1-4B51-BEE3-9899E8264407}"/>
          </ac:spMkLst>
        </pc:spChg>
        <pc:spChg chg="mod">
          <ac:chgData name="Gael Fraiteur" userId="1d8c456d-607d-4c39-a90a-cb5e78e7a798" providerId="ADAL" clId="{EC0A2E0C-15AC-4269-9FD0-D8226F6A2B62}" dt="2019-09-25T07:26:40.639" v="2929" actId="27636"/>
          <ac:spMkLst>
            <pc:docMk/>
            <pc:sldMk cId="3304887321" sldId="530"/>
            <ac:spMk id="5" creationId="{7ACFB44C-D780-4581-9FDB-78AC2590E7FA}"/>
          </ac:spMkLst>
        </pc:spChg>
      </pc:sldChg>
      <pc:sldChg chg="add del">
        <pc:chgData name="Gael Fraiteur" userId="1d8c456d-607d-4c39-a90a-cb5e78e7a798" providerId="ADAL" clId="{EC0A2E0C-15AC-4269-9FD0-D8226F6A2B62}" dt="2019-09-24T20:09:15.600" v="778" actId="2696"/>
        <pc:sldMkLst>
          <pc:docMk/>
          <pc:sldMk cId="2172085476" sldId="531"/>
        </pc:sldMkLst>
      </pc:sldChg>
      <pc:sldChg chg="addSp delSp modSp add modTransition">
        <pc:chgData name="Gael Fraiteur" userId="1d8c456d-607d-4c39-a90a-cb5e78e7a798" providerId="ADAL" clId="{EC0A2E0C-15AC-4269-9FD0-D8226F6A2B62}" dt="2019-09-25T08:06:32.451" v="3747" actId="403"/>
        <pc:sldMkLst>
          <pc:docMk/>
          <pc:sldMk cId="3946768817" sldId="531"/>
        </pc:sldMkLst>
        <pc:spChg chg="del">
          <ac:chgData name="Gael Fraiteur" userId="1d8c456d-607d-4c39-a90a-cb5e78e7a798" providerId="ADAL" clId="{EC0A2E0C-15AC-4269-9FD0-D8226F6A2B62}" dt="2019-09-24T20:20:50.575" v="793"/>
          <ac:spMkLst>
            <pc:docMk/>
            <pc:sldMk cId="3946768817" sldId="531"/>
            <ac:spMk id="2" creationId="{F0B16628-334A-43B8-8C0C-B1275DF927D7}"/>
          </ac:spMkLst>
        </pc:spChg>
        <pc:spChg chg="add del mod">
          <ac:chgData name="Gael Fraiteur" userId="1d8c456d-607d-4c39-a90a-cb5e78e7a798" providerId="ADAL" clId="{EC0A2E0C-15AC-4269-9FD0-D8226F6A2B62}" dt="2019-09-25T08:05:32.277" v="3668"/>
          <ac:spMkLst>
            <pc:docMk/>
            <pc:sldMk cId="3946768817" sldId="531"/>
            <ac:spMk id="2" creationId="{FBB1BF82-A07B-4FC3-99D2-41C44D201913}"/>
          </ac:spMkLst>
        </pc:spChg>
        <pc:spChg chg="add del mod">
          <ac:chgData name="Gael Fraiteur" userId="1d8c456d-607d-4c39-a90a-cb5e78e7a798" providerId="ADAL" clId="{EC0A2E0C-15AC-4269-9FD0-D8226F6A2B62}" dt="2019-09-25T08:05:32.277" v="3668"/>
          <ac:spMkLst>
            <pc:docMk/>
            <pc:sldMk cId="3946768817" sldId="531"/>
            <ac:spMk id="3" creationId="{8DBFF1AE-F86D-4A51-8E77-83D4D4287149}"/>
          </ac:spMkLst>
        </pc:spChg>
        <pc:spChg chg="del">
          <ac:chgData name="Gael Fraiteur" userId="1d8c456d-607d-4c39-a90a-cb5e78e7a798" providerId="ADAL" clId="{EC0A2E0C-15AC-4269-9FD0-D8226F6A2B62}" dt="2019-09-24T20:20:50.575" v="793"/>
          <ac:spMkLst>
            <pc:docMk/>
            <pc:sldMk cId="3946768817" sldId="531"/>
            <ac:spMk id="3" creationId="{AF38737C-A68A-4C3C-B9E7-5C4319257DF9}"/>
          </ac:spMkLst>
        </pc:spChg>
        <pc:spChg chg="add mod">
          <ac:chgData name="Gael Fraiteur" userId="1d8c456d-607d-4c39-a90a-cb5e78e7a798" providerId="ADAL" clId="{EC0A2E0C-15AC-4269-9FD0-D8226F6A2B62}" dt="2019-09-24T20:21:40.434" v="845" actId="20577"/>
          <ac:spMkLst>
            <pc:docMk/>
            <pc:sldMk cId="3946768817" sldId="531"/>
            <ac:spMk id="4" creationId="{3A7CAF8B-1F9B-4AFD-A5B1-3D7A153B12B2}"/>
          </ac:spMkLst>
        </pc:spChg>
        <pc:spChg chg="add del mod">
          <ac:chgData name="Gael Fraiteur" userId="1d8c456d-607d-4c39-a90a-cb5e78e7a798" providerId="ADAL" clId="{EC0A2E0C-15AC-4269-9FD0-D8226F6A2B62}" dt="2019-09-24T20:20:59.986" v="813"/>
          <ac:spMkLst>
            <pc:docMk/>
            <pc:sldMk cId="3946768817" sldId="531"/>
            <ac:spMk id="5" creationId="{35390055-A84D-40BD-88C5-A529CECC4DFA}"/>
          </ac:spMkLst>
        </pc:spChg>
        <pc:spChg chg="add mod">
          <ac:chgData name="Gael Fraiteur" userId="1d8c456d-607d-4c39-a90a-cb5e78e7a798" providerId="ADAL" clId="{EC0A2E0C-15AC-4269-9FD0-D8226F6A2B62}" dt="2019-09-25T08:06:32.451" v="3747" actId="403"/>
          <ac:spMkLst>
            <pc:docMk/>
            <pc:sldMk cId="3946768817" sldId="531"/>
            <ac:spMk id="5" creationId="{9F1D8DAB-8176-4101-A4B3-31817C4D7026}"/>
          </ac:spMkLst>
        </pc:spChg>
        <pc:spChg chg="add del mod">
          <ac:chgData name="Gael Fraiteur" userId="1d8c456d-607d-4c39-a90a-cb5e78e7a798" providerId="ADAL" clId="{EC0A2E0C-15AC-4269-9FD0-D8226F6A2B62}" dt="2019-09-24T20:20:59.986" v="813"/>
          <ac:spMkLst>
            <pc:docMk/>
            <pc:sldMk cId="3946768817" sldId="531"/>
            <ac:spMk id="6" creationId="{16BCE068-1FF3-482F-A2DC-9D6BE5C6AA33}"/>
          </ac:spMkLst>
        </pc:spChg>
        <pc:spChg chg="add mod">
          <ac:chgData name="Gael Fraiteur" userId="1d8c456d-607d-4c39-a90a-cb5e78e7a798" providerId="ADAL" clId="{EC0A2E0C-15AC-4269-9FD0-D8226F6A2B62}" dt="2019-09-25T08:05:49.011" v="3674"/>
          <ac:spMkLst>
            <pc:docMk/>
            <pc:sldMk cId="3946768817" sldId="531"/>
            <ac:spMk id="6" creationId="{D0CC9F84-0B9A-4EE1-8724-7355D36C0AF9}"/>
          </ac:spMkLst>
        </pc:spChg>
        <pc:spChg chg="add del mod">
          <ac:chgData name="Gael Fraiteur" userId="1d8c456d-607d-4c39-a90a-cb5e78e7a798" providerId="ADAL" clId="{EC0A2E0C-15AC-4269-9FD0-D8226F6A2B62}" dt="2019-09-24T20:20:59.986" v="813"/>
          <ac:spMkLst>
            <pc:docMk/>
            <pc:sldMk cId="3946768817" sldId="531"/>
            <ac:spMk id="7" creationId="{3F39A8BD-1C75-481F-AD3E-527B84A6276A}"/>
          </ac:spMkLst>
        </pc:spChg>
        <pc:spChg chg="add mod">
          <ac:chgData name="Gael Fraiteur" userId="1d8c456d-607d-4c39-a90a-cb5e78e7a798" providerId="ADAL" clId="{EC0A2E0C-15AC-4269-9FD0-D8226F6A2B62}" dt="2019-09-25T08:06:22.273" v="3741" actId="20577"/>
          <ac:spMkLst>
            <pc:docMk/>
            <pc:sldMk cId="3946768817" sldId="531"/>
            <ac:spMk id="8" creationId="{3F07BE36-5968-4876-AF69-1B46FABD065A}"/>
          </ac:spMkLst>
        </pc:spChg>
        <pc:spChg chg="add mod">
          <ac:chgData name="Gael Fraiteur" userId="1d8c456d-607d-4c39-a90a-cb5e78e7a798" providerId="ADAL" clId="{EC0A2E0C-15AC-4269-9FD0-D8226F6A2B62}" dt="2019-09-24T20:21:11.247" v="836" actId="20577"/>
          <ac:spMkLst>
            <pc:docMk/>
            <pc:sldMk cId="3946768817" sldId="531"/>
            <ac:spMk id="9" creationId="{D0550573-2EFE-431A-8D7B-CA6F967490AE}"/>
          </ac:spMkLst>
        </pc:spChg>
        <pc:spChg chg="add mod">
          <ac:chgData name="Gael Fraiteur" userId="1d8c456d-607d-4c39-a90a-cb5e78e7a798" providerId="ADAL" clId="{EC0A2E0C-15AC-4269-9FD0-D8226F6A2B62}" dt="2019-09-25T08:06:07.704" v="3693" actId="20577"/>
          <ac:spMkLst>
            <pc:docMk/>
            <pc:sldMk cId="3946768817" sldId="531"/>
            <ac:spMk id="10" creationId="{1693A318-4A9F-487C-9642-AB7B3F7AA279}"/>
          </ac:spMkLst>
        </pc:spChg>
        <pc:spChg chg="add mod">
          <ac:chgData name="Gael Fraiteur" userId="1d8c456d-607d-4c39-a90a-cb5e78e7a798" providerId="ADAL" clId="{EC0A2E0C-15AC-4269-9FD0-D8226F6A2B62}" dt="2019-09-25T08:06:32.451" v="3747" actId="403"/>
          <ac:spMkLst>
            <pc:docMk/>
            <pc:sldMk cId="3946768817" sldId="531"/>
            <ac:spMk id="11" creationId="{2AAEC890-55DC-473E-88C4-1218014A86A0}"/>
          </ac:spMkLst>
        </pc:spChg>
        <pc:spChg chg="add del mod">
          <ac:chgData name="Gael Fraiteur" userId="1d8c456d-607d-4c39-a90a-cb5e78e7a798" providerId="ADAL" clId="{EC0A2E0C-15AC-4269-9FD0-D8226F6A2B62}" dt="2019-09-25T08:05:20.526" v="3665"/>
          <ac:spMkLst>
            <pc:docMk/>
            <pc:sldMk cId="3946768817" sldId="531"/>
            <ac:spMk id="12" creationId="{41B59657-E481-4633-AC47-339CFED6B99C}"/>
          </ac:spMkLst>
        </pc:spChg>
      </pc:sldChg>
      <pc:sldChg chg="addSp delSp modSp add modTransition">
        <pc:chgData name="Gael Fraiteur" userId="1d8c456d-607d-4c39-a90a-cb5e78e7a798" providerId="ADAL" clId="{EC0A2E0C-15AC-4269-9FD0-D8226F6A2B62}" dt="2019-09-25T08:08:30.781" v="3763" actId="14100"/>
        <pc:sldMkLst>
          <pc:docMk/>
          <pc:sldMk cId="1949459818" sldId="532"/>
        </pc:sldMkLst>
        <pc:spChg chg="mod">
          <ac:chgData name="Gael Fraiteur" userId="1d8c456d-607d-4c39-a90a-cb5e78e7a798" providerId="ADAL" clId="{EC0A2E0C-15AC-4269-9FD0-D8226F6A2B62}" dt="2019-09-25T08:08:30.781" v="3763" actId="14100"/>
          <ac:spMkLst>
            <pc:docMk/>
            <pc:sldMk cId="1949459818" sldId="532"/>
            <ac:spMk id="2" creationId="{E1D625FF-A1AB-42CC-92E0-D9829DB811F1}"/>
          </ac:spMkLst>
        </pc:spChg>
        <pc:spChg chg="mod">
          <ac:chgData name="Gael Fraiteur" userId="1d8c456d-607d-4c39-a90a-cb5e78e7a798" providerId="ADAL" clId="{EC0A2E0C-15AC-4269-9FD0-D8226F6A2B62}" dt="2019-09-24T20:33:43.369" v="1736" actId="20577"/>
          <ac:spMkLst>
            <pc:docMk/>
            <pc:sldMk cId="1949459818" sldId="532"/>
            <ac:spMk id="3" creationId="{93F6127B-66C4-4BE3-AE4B-153C3F9875A4}"/>
          </ac:spMkLst>
        </pc:spChg>
        <pc:spChg chg="add del mod">
          <ac:chgData name="Gael Fraiteur" userId="1d8c456d-607d-4c39-a90a-cb5e78e7a798" providerId="ADAL" clId="{EC0A2E0C-15AC-4269-9FD0-D8226F6A2B62}" dt="2019-09-25T08:08:27.823" v="3762" actId="478"/>
          <ac:spMkLst>
            <pc:docMk/>
            <pc:sldMk cId="1949459818" sldId="532"/>
            <ac:spMk id="4" creationId="{D42C1AE6-C62D-4177-9073-3A0F8347F43D}"/>
          </ac:spMkLst>
        </pc:spChg>
      </pc:sldChg>
      <pc:sldChg chg="addSp delSp modSp add modTransition">
        <pc:chgData name="Gael Fraiteur" userId="1d8c456d-607d-4c39-a90a-cb5e78e7a798" providerId="ADAL" clId="{EC0A2E0C-15AC-4269-9FD0-D8226F6A2B62}" dt="2019-09-25T07:26:31.247" v="2912"/>
        <pc:sldMkLst>
          <pc:docMk/>
          <pc:sldMk cId="3570637617" sldId="533"/>
        </pc:sldMkLst>
        <pc:spChg chg="del">
          <ac:chgData name="Gael Fraiteur" userId="1d8c456d-607d-4c39-a90a-cb5e78e7a798" providerId="ADAL" clId="{EC0A2E0C-15AC-4269-9FD0-D8226F6A2B62}" dt="2019-09-24T20:34:21.191" v="1738"/>
          <ac:spMkLst>
            <pc:docMk/>
            <pc:sldMk cId="3570637617" sldId="533"/>
            <ac:spMk id="2" creationId="{815FA501-3354-4A18-9E70-3F82E32AEAB9}"/>
          </ac:spMkLst>
        </pc:spChg>
        <pc:spChg chg="del">
          <ac:chgData name="Gael Fraiteur" userId="1d8c456d-607d-4c39-a90a-cb5e78e7a798" providerId="ADAL" clId="{EC0A2E0C-15AC-4269-9FD0-D8226F6A2B62}" dt="2019-09-24T20:34:21.191" v="1738"/>
          <ac:spMkLst>
            <pc:docMk/>
            <pc:sldMk cId="3570637617" sldId="533"/>
            <ac:spMk id="3" creationId="{2C8B701D-F57E-4E92-BD5E-E560DB637833}"/>
          </ac:spMkLst>
        </pc:spChg>
        <pc:spChg chg="add mod">
          <ac:chgData name="Gael Fraiteur" userId="1d8c456d-607d-4c39-a90a-cb5e78e7a798" providerId="ADAL" clId="{EC0A2E0C-15AC-4269-9FD0-D8226F6A2B62}" dt="2019-09-24T20:34:31.475" v="1776" actId="20577"/>
          <ac:spMkLst>
            <pc:docMk/>
            <pc:sldMk cId="3570637617" sldId="533"/>
            <ac:spMk id="4" creationId="{8E38FADE-45D9-420C-A4AF-C614D2AD0DAC}"/>
          </ac:spMkLst>
        </pc:spChg>
        <pc:spChg chg="add mod">
          <ac:chgData name="Gael Fraiteur" userId="1d8c456d-607d-4c39-a90a-cb5e78e7a798" providerId="ADAL" clId="{EC0A2E0C-15AC-4269-9FD0-D8226F6A2B62}" dt="2019-09-24T20:34:21.191" v="1738"/>
          <ac:spMkLst>
            <pc:docMk/>
            <pc:sldMk cId="3570637617" sldId="533"/>
            <ac:spMk id="5" creationId="{2BD63AC1-BD8B-4562-8C65-37044164DB18}"/>
          </ac:spMkLst>
        </pc:spChg>
      </pc:sldChg>
      <pc:sldChg chg="modSp add del">
        <pc:chgData name="Gael Fraiteur" userId="1d8c456d-607d-4c39-a90a-cb5e78e7a798" providerId="ADAL" clId="{EC0A2E0C-15AC-4269-9FD0-D8226F6A2B62}" dt="2019-09-24T20:51:17.918" v="2674" actId="2696"/>
        <pc:sldMkLst>
          <pc:docMk/>
          <pc:sldMk cId="2815091899" sldId="534"/>
        </pc:sldMkLst>
        <pc:spChg chg="mod">
          <ac:chgData name="Gael Fraiteur" userId="1d8c456d-607d-4c39-a90a-cb5e78e7a798" providerId="ADAL" clId="{EC0A2E0C-15AC-4269-9FD0-D8226F6A2B62}" dt="2019-09-24T20:39:32.590" v="2095" actId="20577"/>
          <ac:spMkLst>
            <pc:docMk/>
            <pc:sldMk cId="2815091899" sldId="534"/>
            <ac:spMk id="9" creationId="{00000000-0000-0000-0000-000000000000}"/>
          </ac:spMkLst>
        </pc:spChg>
      </pc:sldChg>
      <pc:sldChg chg="addSp delSp modSp add ord modTransition">
        <pc:chgData name="Gael Fraiteur" userId="1d8c456d-607d-4c39-a90a-cb5e78e7a798" providerId="ADAL" clId="{EC0A2E0C-15AC-4269-9FD0-D8226F6A2B62}" dt="2019-09-25T08:12:43.058" v="3811" actId="5793"/>
        <pc:sldMkLst>
          <pc:docMk/>
          <pc:sldMk cId="232336286" sldId="535"/>
        </pc:sldMkLst>
        <pc:spChg chg="mod">
          <ac:chgData name="Gael Fraiteur" userId="1d8c456d-607d-4c39-a90a-cb5e78e7a798" providerId="ADAL" clId="{EC0A2E0C-15AC-4269-9FD0-D8226F6A2B62}" dt="2019-09-25T08:12:36.945" v="3810" actId="20577"/>
          <ac:spMkLst>
            <pc:docMk/>
            <pc:sldMk cId="232336286" sldId="535"/>
            <ac:spMk id="2" creationId="{8C0153CF-F1FD-465D-AE84-CC8C571B12C7}"/>
          </ac:spMkLst>
        </pc:spChg>
        <pc:spChg chg="mod">
          <ac:chgData name="Gael Fraiteur" userId="1d8c456d-607d-4c39-a90a-cb5e78e7a798" providerId="ADAL" clId="{EC0A2E0C-15AC-4269-9FD0-D8226F6A2B62}" dt="2019-09-25T08:12:43.058" v="3811" actId="5793"/>
          <ac:spMkLst>
            <pc:docMk/>
            <pc:sldMk cId="232336286" sldId="535"/>
            <ac:spMk id="3" creationId="{7C8E6DD7-0B99-43BB-89A5-708762F2862A}"/>
          </ac:spMkLst>
        </pc:spChg>
        <pc:spChg chg="add del mod">
          <ac:chgData name="Gael Fraiteur" userId="1d8c456d-607d-4c39-a90a-cb5e78e7a798" providerId="ADAL" clId="{EC0A2E0C-15AC-4269-9FD0-D8226F6A2B62}" dt="2019-09-25T08:12:16.001" v="3792"/>
          <ac:spMkLst>
            <pc:docMk/>
            <pc:sldMk cId="232336286" sldId="535"/>
            <ac:spMk id="4" creationId="{F601645A-48A0-4EA4-9A58-7811FF3B6831}"/>
          </ac:spMkLst>
        </pc:spChg>
        <pc:spChg chg="add mod">
          <ac:chgData name="Gael Fraiteur" userId="1d8c456d-607d-4c39-a90a-cb5e78e7a798" providerId="ADAL" clId="{EC0A2E0C-15AC-4269-9FD0-D8226F6A2B62}" dt="2019-09-25T08:11:57.332" v="3790" actId="1076"/>
          <ac:spMkLst>
            <pc:docMk/>
            <pc:sldMk cId="232336286" sldId="535"/>
            <ac:spMk id="5" creationId="{50845A5A-B701-4997-B9F7-1C42E4E5616A}"/>
          </ac:spMkLst>
        </pc:spChg>
        <pc:spChg chg="add del mod">
          <ac:chgData name="Gael Fraiteur" userId="1d8c456d-607d-4c39-a90a-cb5e78e7a798" providerId="ADAL" clId="{EC0A2E0C-15AC-4269-9FD0-D8226F6A2B62}" dt="2019-09-25T08:12:16.001" v="3792"/>
          <ac:spMkLst>
            <pc:docMk/>
            <pc:sldMk cId="232336286" sldId="535"/>
            <ac:spMk id="6" creationId="{915818DE-F241-46B4-91E2-3CDCABA076E1}"/>
          </ac:spMkLst>
        </pc:spChg>
        <pc:spChg chg="add del mod">
          <ac:chgData name="Gael Fraiteur" userId="1d8c456d-607d-4c39-a90a-cb5e78e7a798" providerId="ADAL" clId="{EC0A2E0C-15AC-4269-9FD0-D8226F6A2B62}" dt="2019-09-25T08:12:16.001" v="3792"/>
          <ac:spMkLst>
            <pc:docMk/>
            <pc:sldMk cId="232336286" sldId="535"/>
            <ac:spMk id="7" creationId="{6DA405BD-8816-4836-BDF4-EDE68E214AB2}"/>
          </ac:spMkLst>
        </pc:spChg>
        <pc:spChg chg="add mod">
          <ac:chgData name="Gael Fraiteur" userId="1d8c456d-607d-4c39-a90a-cb5e78e7a798" providerId="ADAL" clId="{EC0A2E0C-15AC-4269-9FD0-D8226F6A2B62}" dt="2019-09-25T08:12:16.001" v="3792"/>
          <ac:spMkLst>
            <pc:docMk/>
            <pc:sldMk cId="232336286" sldId="535"/>
            <ac:spMk id="8" creationId="{E4E881A9-7FC4-4DCE-9BF0-AA0760BBF935}"/>
          </ac:spMkLst>
        </pc:spChg>
      </pc:sldChg>
      <pc:sldChg chg="modSp add modTransition">
        <pc:chgData name="Gael Fraiteur" userId="1d8c456d-607d-4c39-a90a-cb5e78e7a798" providerId="ADAL" clId="{EC0A2E0C-15AC-4269-9FD0-D8226F6A2B62}" dt="2019-09-25T08:09:22.886" v="3768" actId="20577"/>
        <pc:sldMkLst>
          <pc:docMk/>
          <pc:sldMk cId="582488918" sldId="536"/>
        </pc:sldMkLst>
        <pc:spChg chg="mod">
          <ac:chgData name="Gael Fraiteur" userId="1d8c456d-607d-4c39-a90a-cb5e78e7a798" providerId="ADAL" clId="{EC0A2E0C-15AC-4269-9FD0-D8226F6A2B62}" dt="2019-09-25T08:09:20.466" v="3767" actId="207"/>
          <ac:spMkLst>
            <pc:docMk/>
            <pc:sldMk cId="582488918" sldId="536"/>
            <ac:spMk id="6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8:09:22.886" v="3768" actId="20577"/>
          <ac:spMkLst>
            <pc:docMk/>
            <pc:sldMk cId="582488918" sldId="536"/>
            <ac:spMk id="9" creationId="{00000000-0000-0000-0000-000000000000}"/>
          </ac:spMkLst>
        </pc:spChg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k cId="582488918" sldId="536"/>
            <ac:picMk id="4" creationId="{00000000-0000-0000-0000-000000000000}"/>
          </ac:picMkLst>
        </pc:picChg>
      </pc:sldChg>
      <pc:sldChg chg="modSp add">
        <pc:chgData name="Gael Fraiteur" userId="1d8c456d-607d-4c39-a90a-cb5e78e7a798" providerId="ADAL" clId="{EC0A2E0C-15AC-4269-9FD0-D8226F6A2B62}" dt="2019-09-25T08:15:06.537" v="3852" actId="20577"/>
        <pc:sldMkLst>
          <pc:docMk/>
          <pc:sldMk cId="3299317345" sldId="537"/>
        </pc:sldMkLst>
        <pc:spChg chg="mod">
          <ac:chgData name="Gael Fraiteur" userId="1d8c456d-607d-4c39-a90a-cb5e78e7a798" providerId="ADAL" clId="{EC0A2E0C-15AC-4269-9FD0-D8226F6A2B62}" dt="2019-09-25T08:15:06.537" v="3852" actId="20577"/>
          <ac:spMkLst>
            <pc:docMk/>
            <pc:sldMk cId="3299317345" sldId="537"/>
            <ac:spMk id="6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8:14:41.262" v="3827" actId="20577"/>
          <ac:spMkLst>
            <pc:docMk/>
            <pc:sldMk cId="3299317345" sldId="537"/>
            <ac:spMk id="9" creationId="{00000000-0000-0000-0000-000000000000}"/>
          </ac:spMkLst>
        </pc:spChg>
      </pc:sldChg>
      <pc:sldChg chg="addSp delSp modSp add">
        <pc:chgData name="Gael Fraiteur" userId="1d8c456d-607d-4c39-a90a-cb5e78e7a798" providerId="ADAL" clId="{EC0A2E0C-15AC-4269-9FD0-D8226F6A2B62}" dt="2019-09-25T11:57:59.163" v="4419" actId="27636"/>
        <pc:sldMkLst>
          <pc:docMk/>
          <pc:sldMk cId="1615867930" sldId="538"/>
        </pc:sldMkLst>
        <pc:spChg chg="del">
          <ac:chgData name="Gael Fraiteur" userId="1d8c456d-607d-4c39-a90a-cb5e78e7a798" providerId="ADAL" clId="{EC0A2E0C-15AC-4269-9FD0-D8226F6A2B62}" dt="2019-09-25T11:51:19.270" v="4123"/>
          <ac:spMkLst>
            <pc:docMk/>
            <pc:sldMk cId="1615867930" sldId="538"/>
            <ac:spMk id="2" creationId="{4C4A4CCC-FAB2-4041-9807-58C34F6F1E89}"/>
          </ac:spMkLst>
        </pc:spChg>
        <pc:spChg chg="del">
          <ac:chgData name="Gael Fraiteur" userId="1d8c456d-607d-4c39-a90a-cb5e78e7a798" providerId="ADAL" clId="{EC0A2E0C-15AC-4269-9FD0-D8226F6A2B62}" dt="2019-09-25T11:51:19.270" v="4123"/>
          <ac:spMkLst>
            <pc:docMk/>
            <pc:sldMk cId="1615867930" sldId="538"/>
            <ac:spMk id="3" creationId="{68CBEEDC-45ED-4B6B-85DD-82D165D0F576}"/>
          </ac:spMkLst>
        </pc:spChg>
        <pc:spChg chg="del">
          <ac:chgData name="Gael Fraiteur" userId="1d8c456d-607d-4c39-a90a-cb5e78e7a798" providerId="ADAL" clId="{EC0A2E0C-15AC-4269-9FD0-D8226F6A2B62}" dt="2019-09-25T11:51:19.270" v="4123"/>
          <ac:spMkLst>
            <pc:docMk/>
            <pc:sldMk cId="1615867930" sldId="538"/>
            <ac:spMk id="4" creationId="{EEF35F48-BD50-4CAA-843B-3FC513972717}"/>
          </ac:spMkLst>
        </pc:spChg>
        <pc:spChg chg="add mod">
          <ac:chgData name="Gael Fraiteur" userId="1d8c456d-607d-4c39-a90a-cb5e78e7a798" providerId="ADAL" clId="{EC0A2E0C-15AC-4269-9FD0-D8226F6A2B62}" dt="2019-09-25T11:51:26.413" v="4147" actId="20577"/>
          <ac:spMkLst>
            <pc:docMk/>
            <pc:sldMk cId="1615867930" sldId="538"/>
            <ac:spMk id="5" creationId="{35C091CD-9A47-402C-BE86-1EDCADC6AF3F}"/>
          </ac:spMkLst>
        </pc:spChg>
        <pc:spChg chg="add mod">
          <ac:chgData name="Gael Fraiteur" userId="1d8c456d-607d-4c39-a90a-cb5e78e7a798" providerId="ADAL" clId="{EC0A2E0C-15AC-4269-9FD0-D8226F6A2B62}" dt="2019-09-25T11:57:59.163" v="4419" actId="27636"/>
          <ac:spMkLst>
            <pc:docMk/>
            <pc:sldMk cId="1615867930" sldId="538"/>
            <ac:spMk id="6" creationId="{0AB80EFF-6E64-44BC-B008-2184C5BBC2F1}"/>
          </ac:spMkLst>
        </pc:spChg>
        <pc:spChg chg="add del mod">
          <ac:chgData name="Gael Fraiteur" userId="1d8c456d-607d-4c39-a90a-cb5e78e7a798" providerId="ADAL" clId="{EC0A2E0C-15AC-4269-9FD0-D8226F6A2B62}" dt="2019-09-25T11:57:09.025" v="4333" actId="478"/>
          <ac:spMkLst>
            <pc:docMk/>
            <pc:sldMk cId="1615867930" sldId="538"/>
            <ac:spMk id="7" creationId="{C172A150-5853-4643-B7F8-5D40117839CB}"/>
          </ac:spMkLst>
        </pc:spChg>
        <pc:spChg chg="add mod">
          <ac:chgData name="Gael Fraiteur" userId="1d8c456d-607d-4c39-a90a-cb5e78e7a798" providerId="ADAL" clId="{EC0A2E0C-15AC-4269-9FD0-D8226F6A2B62}" dt="2019-09-25T11:51:19.270" v="4123"/>
          <ac:spMkLst>
            <pc:docMk/>
            <pc:sldMk cId="1615867930" sldId="538"/>
            <ac:spMk id="8" creationId="{D44ADA84-E2D3-43AE-A8A3-DCE2256EF104}"/>
          </ac:spMkLst>
        </pc:spChg>
      </pc:sldChg>
      <pc:sldChg chg="addSp delSp modSp add del">
        <pc:chgData name="Gael Fraiteur" userId="1d8c456d-607d-4c39-a90a-cb5e78e7a798" providerId="ADAL" clId="{EC0A2E0C-15AC-4269-9FD0-D8226F6A2B62}" dt="2019-09-25T12:06:16.297" v="4743" actId="2696"/>
        <pc:sldMkLst>
          <pc:docMk/>
          <pc:sldMk cId="3553049690" sldId="539"/>
        </pc:sldMkLst>
        <pc:spChg chg="del">
          <ac:chgData name="Gael Fraiteur" userId="1d8c456d-607d-4c39-a90a-cb5e78e7a798" providerId="ADAL" clId="{EC0A2E0C-15AC-4269-9FD0-D8226F6A2B62}" dt="2019-09-25T12:05:12.684" v="4727" actId="478"/>
          <ac:spMkLst>
            <pc:docMk/>
            <pc:sldMk cId="3553049690" sldId="539"/>
            <ac:spMk id="3" creationId="{026CE2D7-4294-46C9-88A2-83C2C8E2DA7F}"/>
          </ac:spMkLst>
        </pc:spChg>
        <pc:spChg chg="add del mod">
          <ac:chgData name="Gael Fraiteur" userId="1d8c456d-607d-4c39-a90a-cb5e78e7a798" providerId="ADAL" clId="{EC0A2E0C-15AC-4269-9FD0-D8226F6A2B62}" dt="2019-09-25T12:05:47.514" v="4737"/>
          <ac:spMkLst>
            <pc:docMk/>
            <pc:sldMk cId="3553049690" sldId="539"/>
            <ac:spMk id="4" creationId="{A3A49BE2-CC49-4B3A-B4D3-58D769C2D392}"/>
          </ac:spMkLst>
        </pc:spChg>
      </pc:sldChg>
      <pc:sldMasterChg chg="modSp del delSldLayout modSldLayout">
        <pc:chgData name="Gael Fraiteur" userId="1d8c456d-607d-4c39-a90a-cb5e78e7a798" providerId="ADAL" clId="{EC0A2E0C-15AC-4269-9FD0-D8226F6A2B62}" dt="2019-09-25T08:21:35.316" v="3917" actId="2696"/>
        <pc:sldMasterMkLst>
          <pc:docMk/>
          <pc:sldMasterMk cId="0" sldId="2147483733"/>
        </pc:sldMasterMkLst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0" sldId="2147483733"/>
            <ac:spMk id="2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0" sldId="2147483733"/>
            <ac:spMk id="3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0" sldId="2147483733"/>
            <ac:spMk id="4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0" sldId="2147483733"/>
            <ac:spMk id="5" creationId="{00000000-0000-0000-0000-000000000000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0" sldId="2147483733"/>
            <ac:spMk id="6" creationId="{00000000-0000-0000-0000-000000000000}"/>
          </ac:spMkLst>
        </pc:spChg>
        <pc:picChg chg="mod">
          <ac:chgData name="Gael Fraiteur" userId="1d8c456d-607d-4c39-a90a-cb5e78e7a798" providerId="ADAL" clId="{EC0A2E0C-15AC-4269-9FD0-D8226F6A2B62}" dt="2019-09-25T07:26:40.184" v="2926"/>
          <ac:picMkLst>
            <pc:docMk/>
            <pc:sldMasterMk cId="0" sldId="2147483733"/>
            <ac:picMk id="8" creationId="{00000000-0000-0000-0000-000000000000}"/>
          </ac:picMkLst>
        </pc:picChg>
        <pc:sldLayoutChg chg="modSp del">
          <pc:chgData name="Gael Fraiteur" userId="1d8c456d-607d-4c39-a90a-cb5e78e7a798" providerId="ADAL" clId="{EC0A2E0C-15AC-4269-9FD0-D8226F6A2B62}" dt="2019-09-25T08:21:35.278" v="3906" actId="2696"/>
          <pc:sldLayoutMkLst>
            <pc:docMk/>
            <pc:sldMasterMk cId="0" sldId="2147483733"/>
            <pc:sldLayoutMk cId="0" sldId="2147483734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4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4"/>
              <ac:spMk id="3" creationId="{00000000-0000-0000-0000-000000000000}"/>
            </ac:spMkLst>
          </pc:spChg>
          <pc:picChg chg="mod">
            <ac:chgData name="Gael Fraiteur" userId="1d8c456d-607d-4c39-a90a-cb5e78e7a798" providerId="ADAL" clId="{EC0A2E0C-15AC-4269-9FD0-D8226F6A2B62}" dt="2019-09-25T07:26:40.184" v="2926"/>
            <ac:picMkLst>
              <pc:docMk/>
              <pc:sldMasterMk cId="0" sldId="2147483733"/>
              <pc:sldLayoutMk cId="0" sldId="2147483734"/>
              <ac:picMk id="7" creationId="{00000000-0000-0000-0000-000000000000}"/>
            </ac:picMkLst>
          </pc:picChg>
        </pc:sldLayoutChg>
        <pc:sldLayoutChg chg="modSp del">
          <pc:chgData name="Gael Fraiteur" userId="1d8c456d-607d-4c39-a90a-cb5e78e7a798" providerId="ADAL" clId="{EC0A2E0C-15AC-4269-9FD0-D8226F6A2B62}" dt="2019-09-25T08:21:35.282" v="3907" actId="2696"/>
          <pc:sldLayoutMkLst>
            <pc:docMk/>
            <pc:sldMasterMk cId="0" sldId="2147483733"/>
            <pc:sldLayoutMk cId="0" sldId="2147483735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5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5"/>
              <ac:spMk id="8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5"/>
              <ac:spMk id="9" creationId="{00000000-0000-0000-0000-000000000000}"/>
            </ac:spMkLst>
          </pc:spChg>
        </pc:sldLayoutChg>
        <pc:sldLayoutChg chg="modSp del">
          <pc:chgData name="Gael Fraiteur" userId="1d8c456d-607d-4c39-a90a-cb5e78e7a798" providerId="ADAL" clId="{EC0A2E0C-15AC-4269-9FD0-D8226F6A2B62}" dt="2019-09-25T08:21:35.288" v="3909" actId="2696"/>
          <pc:sldLayoutMkLst>
            <pc:docMk/>
            <pc:sldMasterMk cId="0" sldId="2147483733"/>
            <pc:sldLayoutMk cId="0" sldId="2147483736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6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6"/>
              <ac:spMk id="3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6"/>
              <ac:spMk id="9" creationId="{00000000-0000-0000-0000-000000000000}"/>
            </ac:spMkLst>
          </pc:spChg>
          <pc:picChg chg="mod">
            <ac:chgData name="Gael Fraiteur" userId="1d8c456d-607d-4c39-a90a-cb5e78e7a798" providerId="ADAL" clId="{EC0A2E0C-15AC-4269-9FD0-D8226F6A2B62}" dt="2019-09-25T07:26:40.184" v="2926"/>
            <ac:picMkLst>
              <pc:docMk/>
              <pc:sldMasterMk cId="0" sldId="2147483733"/>
              <pc:sldLayoutMk cId="0" sldId="2147483736"/>
              <ac:picMk id="7" creationId="{00000000-0000-0000-0000-000000000000}"/>
            </ac:picMkLst>
          </pc:picChg>
        </pc:sldLayoutChg>
        <pc:sldLayoutChg chg="modSp del">
          <pc:chgData name="Gael Fraiteur" userId="1d8c456d-607d-4c39-a90a-cb5e78e7a798" providerId="ADAL" clId="{EC0A2E0C-15AC-4269-9FD0-D8226F6A2B62}" dt="2019-09-25T08:21:35.296" v="3911" actId="2696"/>
          <pc:sldLayoutMkLst>
            <pc:docMk/>
            <pc:sldMasterMk cId="0" sldId="2147483733"/>
            <pc:sldLayoutMk cId="0" sldId="2147483737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7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7"/>
              <ac:spMk id="8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7"/>
              <ac:spMk id="9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7"/>
              <ac:spMk id="11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7"/>
              <ac:spMk id="13" creationId="{00000000-0000-0000-0000-000000000000}"/>
            </ac:spMkLst>
          </pc:spChg>
        </pc:sldLayoutChg>
        <pc:sldLayoutChg chg="modSp del">
          <pc:chgData name="Gael Fraiteur" userId="1d8c456d-607d-4c39-a90a-cb5e78e7a798" providerId="ADAL" clId="{EC0A2E0C-15AC-4269-9FD0-D8226F6A2B62}" dt="2019-09-25T08:21:35.299" v="3912" actId="2696"/>
          <pc:sldLayoutMkLst>
            <pc:docMk/>
            <pc:sldMasterMk cId="0" sldId="2147483733"/>
            <pc:sldLayoutMk cId="0" sldId="2147483738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8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8"/>
              <ac:spMk id="3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8"/>
              <ac:spMk id="5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8"/>
              <ac:spMk id="10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8"/>
              <ac:spMk id="11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8"/>
              <ac:spMk id="13" creationId="{00000000-0000-0000-0000-000000000000}"/>
            </ac:spMkLst>
          </pc:spChg>
        </pc:sldLayoutChg>
        <pc:sldLayoutChg chg="modSp del">
          <pc:chgData name="Gael Fraiteur" userId="1d8c456d-607d-4c39-a90a-cb5e78e7a798" providerId="ADAL" clId="{EC0A2E0C-15AC-4269-9FD0-D8226F6A2B62}" dt="2019-09-25T08:21:35.301" v="3913" actId="2696"/>
          <pc:sldLayoutMkLst>
            <pc:docMk/>
            <pc:sldMasterMk cId="0" sldId="2147483733"/>
            <pc:sldLayoutMk cId="0" sldId="2147483739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9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39"/>
              <ac:spMk id="7" creationId="{00000000-0000-0000-0000-000000000000}"/>
            </ac:spMkLst>
          </pc:spChg>
        </pc:sldLayoutChg>
        <pc:sldLayoutChg chg="modSp del">
          <pc:chgData name="Gael Fraiteur" userId="1d8c456d-607d-4c39-a90a-cb5e78e7a798" providerId="ADAL" clId="{EC0A2E0C-15AC-4269-9FD0-D8226F6A2B62}" dt="2019-09-25T08:21:35.304" v="3914" actId="2696"/>
          <pc:sldLayoutMkLst>
            <pc:docMk/>
            <pc:sldMasterMk cId="0" sldId="2147483733"/>
            <pc:sldLayoutMk cId="0" sldId="2147483740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40"/>
              <ac:spMk id="6" creationId="{00000000-0000-0000-0000-000000000000}"/>
            </ac:spMkLst>
          </pc:spChg>
        </pc:sldLayoutChg>
        <pc:sldLayoutChg chg="modSp del">
          <pc:chgData name="Gael Fraiteur" userId="1d8c456d-607d-4c39-a90a-cb5e78e7a798" providerId="ADAL" clId="{EC0A2E0C-15AC-4269-9FD0-D8226F6A2B62}" dt="2019-09-25T08:21:35.307" v="3915" actId="2696"/>
          <pc:sldLayoutMkLst>
            <pc:docMk/>
            <pc:sldMasterMk cId="0" sldId="2147483733"/>
            <pc:sldLayoutMk cId="0" sldId="2147483741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41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41"/>
              <ac:spMk id="4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41"/>
              <ac:spMk id="9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41"/>
              <ac:spMk id="10" creationId="{00000000-0000-0000-0000-000000000000}"/>
            </ac:spMkLst>
          </pc:spChg>
        </pc:sldLayoutChg>
        <pc:sldLayoutChg chg="modSp del">
          <pc:chgData name="Gael Fraiteur" userId="1d8c456d-607d-4c39-a90a-cb5e78e7a798" providerId="ADAL" clId="{EC0A2E0C-15AC-4269-9FD0-D8226F6A2B62}" dt="2019-09-25T08:21:35.311" v="3916" actId="2696"/>
          <pc:sldLayoutMkLst>
            <pc:docMk/>
            <pc:sldMasterMk cId="0" sldId="2147483733"/>
            <pc:sldLayoutMk cId="0" sldId="2147483742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42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42"/>
              <ac:spMk id="3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0" sldId="2147483742"/>
              <ac:spMk id="4" creationId="{00000000-0000-0000-0000-000000000000}"/>
            </ac:spMkLst>
          </pc:spChg>
          <pc:picChg chg="mod">
            <ac:chgData name="Gael Fraiteur" userId="1d8c456d-607d-4c39-a90a-cb5e78e7a798" providerId="ADAL" clId="{EC0A2E0C-15AC-4269-9FD0-D8226F6A2B62}" dt="2019-09-25T07:26:40.184" v="2926"/>
            <ac:picMkLst>
              <pc:docMk/>
              <pc:sldMasterMk cId="0" sldId="2147483733"/>
              <pc:sldLayoutMk cId="0" sldId="2147483742"/>
              <ac:picMk id="11" creationId="{00000000-0000-0000-0000-000000000000}"/>
            </ac:picMkLst>
          </pc:picChg>
          <pc:picChg chg="mod">
            <ac:chgData name="Gael Fraiteur" userId="1d8c456d-607d-4c39-a90a-cb5e78e7a798" providerId="ADAL" clId="{EC0A2E0C-15AC-4269-9FD0-D8226F6A2B62}" dt="2019-09-25T07:26:40.184" v="2926"/>
            <ac:picMkLst>
              <pc:docMk/>
              <pc:sldMasterMk cId="0" sldId="2147483733"/>
              <pc:sldLayoutMk cId="0" sldId="2147483742"/>
              <ac:picMk id="12" creationId="{00000000-0000-0000-0000-000000000000}"/>
            </ac:picMkLst>
          </pc:picChg>
        </pc:sldLayoutChg>
        <pc:sldLayoutChg chg="modSp del">
          <pc:chgData name="Gael Fraiteur" userId="1d8c456d-607d-4c39-a90a-cb5e78e7a798" providerId="ADAL" clId="{EC0A2E0C-15AC-4269-9FD0-D8226F6A2B62}" dt="2019-09-25T08:21:35.284" v="3908" actId="2696"/>
          <pc:sldLayoutMkLst>
            <pc:docMk/>
            <pc:sldMasterMk cId="0" sldId="2147483733"/>
            <pc:sldLayoutMk cId="2953914588" sldId="2147483743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2953914588" sldId="2147483743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2953914588" sldId="2147483743"/>
              <ac:spMk id="5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2953914588" sldId="2147483743"/>
              <ac:spMk id="8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2953914588" sldId="2147483743"/>
              <ac:spMk id="9" creationId="{00000000-0000-0000-0000-000000000000}"/>
            </ac:spMkLst>
          </pc:spChg>
        </pc:sldLayoutChg>
        <pc:sldLayoutChg chg="modSp del">
          <pc:chgData name="Gael Fraiteur" userId="1d8c456d-607d-4c39-a90a-cb5e78e7a798" providerId="ADAL" clId="{EC0A2E0C-15AC-4269-9FD0-D8226F6A2B62}" dt="2019-09-25T08:21:35.293" v="3910" actId="2696"/>
          <pc:sldLayoutMkLst>
            <pc:docMk/>
            <pc:sldMasterMk cId="0" sldId="2147483733"/>
            <pc:sldLayoutMk cId="388114017" sldId="2147483744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388114017" sldId="2147483744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388114017" sldId="2147483744"/>
              <ac:spMk id="3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388114017" sldId="2147483744"/>
              <ac:spMk id="9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388114017" sldId="2147483744"/>
              <ac:spMk id="10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388114017" sldId="2147483744"/>
              <ac:spMk id="14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0" sldId="2147483733"/>
              <pc:sldLayoutMk cId="388114017" sldId="2147483744"/>
              <ac:spMk id="15" creationId="{00000000-0000-0000-0000-000000000000}"/>
            </ac:spMkLst>
          </pc:spChg>
          <pc:picChg chg="mod">
            <ac:chgData name="Gael Fraiteur" userId="1d8c456d-607d-4c39-a90a-cb5e78e7a798" providerId="ADAL" clId="{EC0A2E0C-15AC-4269-9FD0-D8226F6A2B62}" dt="2019-09-25T07:26:40.184" v="2926"/>
            <ac:picMkLst>
              <pc:docMk/>
              <pc:sldMasterMk cId="0" sldId="2147483733"/>
              <pc:sldLayoutMk cId="388114017" sldId="2147483744"/>
              <ac:picMk id="8" creationId="{00000000-0000-0000-0000-000000000000}"/>
            </ac:picMkLst>
          </pc:picChg>
        </pc:sldLayoutChg>
      </pc:sldMasterChg>
      <pc:sldMasterChg chg="addSp modSp addSldLayout delSldLayout modSldLayout">
        <pc:chgData name="Gael Fraiteur" userId="1d8c456d-607d-4c39-a90a-cb5e78e7a798" providerId="ADAL" clId="{EC0A2E0C-15AC-4269-9FD0-D8226F6A2B62}" dt="2019-09-25T08:23:22.519" v="3934" actId="255"/>
        <pc:sldMasterMkLst>
          <pc:docMk/>
          <pc:sldMasterMk cId="4217380583" sldId="2147483745"/>
        </pc:sldMasterMkLst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4217380583" sldId="2147483745"/>
            <ac:spMk id="2" creationId="{45B0C71E-9398-4660-B728-2C20DF0CBE83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4217380583" sldId="2147483745"/>
            <ac:spMk id="3" creationId="{02560D45-FD1B-48F7-BF6C-5EA65F9F42C7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4217380583" sldId="2147483745"/>
            <ac:spMk id="4" creationId="{A8D7305D-6746-4346-B610-8CE28B825AF9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4217380583" sldId="2147483745"/>
            <ac:spMk id="5" creationId="{DA1B3F55-6374-4C74-96AC-1EC34CFAA8B7}"/>
          </ac:spMkLst>
        </pc:spChg>
        <pc:spChg chg="mod">
          <ac:chgData name="Gael Fraiteur" userId="1d8c456d-607d-4c39-a90a-cb5e78e7a798" providerId="ADAL" clId="{EC0A2E0C-15AC-4269-9FD0-D8226F6A2B62}" dt="2019-09-25T07:26:40.184" v="2926"/>
          <ac:spMkLst>
            <pc:docMk/>
            <pc:sldMasterMk cId="4217380583" sldId="2147483745"/>
            <ac:spMk id="6" creationId="{869E6012-FDCC-451A-96F6-5645ABEB8D87}"/>
          </ac:spMkLst>
        </pc:spChg>
        <pc:picChg chg="add mod">
          <ac:chgData name="Gael Fraiteur" userId="1d8c456d-607d-4c39-a90a-cb5e78e7a798" providerId="ADAL" clId="{EC0A2E0C-15AC-4269-9FD0-D8226F6A2B62}" dt="2019-09-25T07:26:40.184" v="2926"/>
          <ac:picMkLst>
            <pc:docMk/>
            <pc:sldMasterMk cId="4217380583" sldId="2147483745"/>
            <ac:picMk id="7" creationId="{43922C0D-BA43-406A-BCF9-611BD133D71B}"/>
          </ac:picMkLst>
        </pc:pic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794008658" sldId="2147483746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94008658" sldId="2147483746"/>
              <ac:spMk id="2" creationId="{597639DF-BB81-43B2-81DF-DC0942E8845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94008658" sldId="2147483746"/>
              <ac:spMk id="3" creationId="{0862A2A7-5821-4BAA-A45B-8AFDF4E0FBA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94008658" sldId="2147483746"/>
              <ac:spMk id="7" creationId="{F09A5174-1112-4D75-9ACE-EB000DE44EE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94008658" sldId="2147483746"/>
              <ac:spMk id="8" creationId="{7B241F2F-6D67-4597-AB7C-D982860837A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94008658" sldId="2147483746"/>
              <ac:spMk id="12" creationId="{D828D1A9-3D67-4106-B288-BC23A7CC5AF6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3487889785" sldId="2147483747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487889785" sldId="2147483747"/>
              <ac:spMk id="2" creationId="{7D86D2BD-969D-4473-8460-B0377486ABC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487889785" sldId="2147483747"/>
              <ac:spMk id="8" creationId="{4A7E2F25-E114-4A75-B5B3-F09D555DDFF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487889785" sldId="2147483747"/>
              <ac:spMk id="9" creationId="{509BEFEA-934B-49DB-9A67-071B716E9BC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487889785" sldId="2147483747"/>
              <ac:spMk id="10" creationId="{2B65509E-400D-48FF-845C-D88E53CDAF9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487889785" sldId="2147483747"/>
              <ac:spMk id="11" creationId="{1124E491-FFE2-4D91-8211-BFEB67FC40B9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675835984" sldId="2147483748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75835984" sldId="2147483748"/>
              <ac:spMk id="2" creationId="{1F7FF6A3-D40E-4089-92AF-A2DB4994946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75835984" sldId="2147483748"/>
              <ac:spMk id="8" creationId="{66225329-2B3F-4E19-87FA-6CF5BB878D2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75835984" sldId="2147483748"/>
              <ac:spMk id="9" creationId="{6F35480A-D762-4968-B35D-F8EBD1135B6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75835984" sldId="2147483748"/>
              <ac:spMk id="10" creationId="{E22EDD9E-AEE4-4D2A-BD45-AABB792F68A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75835984" sldId="2147483748"/>
              <ac:spMk id="11" creationId="{9741282D-68FE-4C49-8F91-14A2214B4CB9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8:21:52.225" v="3920" actId="403"/>
          <pc:sldLayoutMkLst>
            <pc:docMk/>
            <pc:sldMasterMk cId="4217380583" sldId="2147483745"/>
            <pc:sldLayoutMk cId="4225147307" sldId="2147483749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5147307" sldId="2147483749"/>
              <ac:spMk id="2" creationId="{3CF7F729-1298-4F0B-B725-EFAD88305BF0}"/>
            </ac:spMkLst>
          </pc:spChg>
          <pc:spChg chg="mod">
            <ac:chgData name="Gael Fraiteur" userId="1d8c456d-607d-4c39-a90a-cb5e78e7a798" providerId="ADAL" clId="{EC0A2E0C-15AC-4269-9FD0-D8226F6A2B62}" dt="2019-09-25T08:21:52.225" v="3920" actId="403"/>
            <ac:spMkLst>
              <pc:docMk/>
              <pc:sldMasterMk cId="4217380583" sldId="2147483745"/>
              <pc:sldLayoutMk cId="4225147307" sldId="2147483749"/>
              <ac:spMk id="6" creationId="{125E3DF9-29A5-4D11-98E9-191D1E8E9B5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5147307" sldId="2147483749"/>
              <ac:spMk id="10" creationId="{A883BD79-B5BB-43E2-BB74-F9008C3AA58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5147307" sldId="2147483749"/>
              <ac:spMk id="11" creationId="{FBC13AD7-0902-4462-AE2E-A3198854D16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5147307" sldId="2147483749"/>
              <ac:spMk id="13" creationId="{88687278-82AE-4E5D-96D6-672F8FAFC70B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8:22:00.743" v="3923" actId="403"/>
          <pc:sldLayoutMkLst>
            <pc:docMk/>
            <pc:sldMasterMk cId="4217380583" sldId="2147483745"/>
            <pc:sldLayoutMk cId="3977820633" sldId="2147483750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977820633" sldId="2147483750"/>
              <ac:spMk id="2" creationId="{3CF7F729-1298-4F0B-B725-EFAD88305BF0}"/>
            </ac:spMkLst>
          </pc:spChg>
          <pc:spChg chg="mod">
            <ac:chgData name="Gael Fraiteur" userId="1d8c456d-607d-4c39-a90a-cb5e78e7a798" providerId="ADAL" clId="{EC0A2E0C-15AC-4269-9FD0-D8226F6A2B62}" dt="2019-09-25T08:22:00.743" v="3923" actId="403"/>
            <ac:spMkLst>
              <pc:docMk/>
              <pc:sldMasterMk cId="4217380583" sldId="2147483745"/>
              <pc:sldLayoutMk cId="3977820633" sldId="2147483750"/>
              <ac:spMk id="6" creationId="{125E3DF9-29A5-4D11-98E9-191D1E8E9B5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977820633" sldId="2147483750"/>
              <ac:spMk id="10" creationId="{A883BD79-B5BB-43E2-BB74-F9008C3AA58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977820633" sldId="2147483750"/>
              <ac:spMk id="11" creationId="{FBC13AD7-0902-4462-AE2E-A3198854D16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977820633" sldId="2147483750"/>
              <ac:spMk id="12" creationId="{A5EF6E06-1E31-4D29-80D8-1A734B231810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8:22:35.239" v="3930" actId="255"/>
          <pc:sldLayoutMkLst>
            <pc:docMk/>
            <pc:sldMasterMk cId="4217380583" sldId="2147483745"/>
            <pc:sldLayoutMk cId="1570906393" sldId="2147483751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11" creationId="{3F720B3A-B1A7-4004-BD9A-BB135B2B9AE9}"/>
            </ac:spMkLst>
          </pc:spChg>
          <pc:spChg chg="mod">
            <ac:chgData name="Gael Fraiteur" userId="1d8c456d-607d-4c39-a90a-cb5e78e7a798" providerId="ADAL" clId="{EC0A2E0C-15AC-4269-9FD0-D8226F6A2B62}" dt="2019-09-25T08:22:14.607" v="3926" actId="403"/>
            <ac:spMkLst>
              <pc:docMk/>
              <pc:sldMasterMk cId="4217380583" sldId="2147483745"/>
              <pc:sldLayoutMk cId="1570906393" sldId="2147483751"/>
              <ac:spMk id="12" creationId="{122364AD-425B-49F5-828E-637D0183693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13" creationId="{1A086FCF-DB15-4696-80F9-5F48426CE837}"/>
            </ac:spMkLst>
          </pc:spChg>
          <pc:spChg chg="mod">
            <ac:chgData name="Gael Fraiteur" userId="1d8c456d-607d-4c39-a90a-cb5e78e7a798" providerId="ADAL" clId="{EC0A2E0C-15AC-4269-9FD0-D8226F6A2B62}" dt="2019-09-25T08:22:25.247" v="3927" actId="255"/>
            <ac:spMkLst>
              <pc:docMk/>
              <pc:sldMasterMk cId="4217380583" sldId="2147483745"/>
              <pc:sldLayoutMk cId="1570906393" sldId="2147483751"/>
              <ac:spMk id="14" creationId="{6DC38AB5-30F7-45B7-9FD0-AFBD09BA11D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15" creationId="{FC1C00E5-E205-47D3-ACCC-BA3FDBF71013}"/>
            </ac:spMkLst>
          </pc:spChg>
          <pc:spChg chg="mod">
            <ac:chgData name="Gael Fraiteur" userId="1d8c456d-607d-4c39-a90a-cb5e78e7a798" providerId="ADAL" clId="{EC0A2E0C-15AC-4269-9FD0-D8226F6A2B62}" dt="2019-09-25T08:22:30.304" v="3929" actId="255"/>
            <ac:spMkLst>
              <pc:docMk/>
              <pc:sldMasterMk cId="4217380583" sldId="2147483745"/>
              <pc:sldLayoutMk cId="1570906393" sldId="2147483751"/>
              <ac:spMk id="16" creationId="{CC501F77-56D4-49F2-9772-EE01ACF5274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17" creationId="{FFB1E7A4-4985-48C1-B72F-4B1715915B45}"/>
            </ac:spMkLst>
          </pc:spChg>
          <pc:spChg chg="mod">
            <ac:chgData name="Gael Fraiteur" userId="1d8c456d-607d-4c39-a90a-cb5e78e7a798" providerId="ADAL" clId="{EC0A2E0C-15AC-4269-9FD0-D8226F6A2B62}" dt="2019-09-25T08:22:35.239" v="3930" actId="255"/>
            <ac:spMkLst>
              <pc:docMk/>
              <pc:sldMasterMk cId="4217380583" sldId="2147483745"/>
              <pc:sldLayoutMk cId="1570906393" sldId="2147483751"/>
              <ac:spMk id="18" creationId="{13613D75-4050-4984-9168-DAD425D6D6A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21" creationId="{6D9E3969-277E-442F-A61A-B5F910626BF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22" creationId="{604A078C-C27C-43BF-AD80-27BC78DCBCC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23" creationId="{3790D791-9C4C-4EAC-8EC6-2B8F7529A0A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24" creationId="{04DD07A0-DC68-453E-B928-953969C0686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25" creationId="{C7A39C64-09F5-4EDF-B203-730A1BC0B4B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0906393" sldId="2147483751"/>
              <ac:spMk id="26" creationId="{0EE565DC-46C2-4F46-AFCF-D7D77AF99B04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8:22:57.609" v="3932" actId="255"/>
          <pc:sldLayoutMkLst>
            <pc:docMk/>
            <pc:sldMasterMk cId="4217380583" sldId="2147483745"/>
            <pc:sldLayoutMk cId="2296615926" sldId="2147483752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8" creationId="{FB10DA4B-80F1-44A9-8C5F-93B634E0D0F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11" creationId="{E3C97C3B-5FB4-4D00-93DA-BCD15F89906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15" creationId="{FC1C00E5-E205-47D3-ACCC-BA3FDBF71013}"/>
            </ac:spMkLst>
          </pc:spChg>
          <pc:spChg chg="mod">
            <ac:chgData name="Gael Fraiteur" userId="1d8c456d-607d-4c39-a90a-cb5e78e7a798" providerId="ADAL" clId="{EC0A2E0C-15AC-4269-9FD0-D8226F6A2B62}" dt="2019-09-25T08:22:52.350" v="3931" actId="255"/>
            <ac:spMkLst>
              <pc:docMk/>
              <pc:sldMasterMk cId="4217380583" sldId="2147483745"/>
              <pc:sldLayoutMk cId="2296615926" sldId="2147483752"/>
              <ac:spMk id="16" creationId="{CC501F77-56D4-49F2-9772-EE01ACF5274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17" creationId="{FFB1E7A4-4985-48C1-B72F-4B1715915B45}"/>
            </ac:spMkLst>
          </pc:spChg>
          <pc:spChg chg="mod">
            <ac:chgData name="Gael Fraiteur" userId="1d8c456d-607d-4c39-a90a-cb5e78e7a798" providerId="ADAL" clId="{EC0A2E0C-15AC-4269-9FD0-D8226F6A2B62}" dt="2019-09-25T08:22:57.609" v="3932" actId="255"/>
            <ac:spMkLst>
              <pc:docMk/>
              <pc:sldMasterMk cId="4217380583" sldId="2147483745"/>
              <pc:sldLayoutMk cId="2296615926" sldId="2147483752"/>
              <ac:spMk id="18" creationId="{13613D75-4050-4984-9168-DAD425D6D6A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20" creationId="{9F34831C-234C-4CF5-969E-2D5618BDBB3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21" creationId="{0F7D067F-9653-4BC2-A7E9-BE894EC5E2F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22" creationId="{D808BB97-79BE-43F2-AD10-528EEFEE61A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96615926" sldId="2147483752"/>
              <ac:spMk id="23" creationId="{7EF3BAF8-222C-4E67-B4CF-081E9C0720A7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699725705" sldId="2147483753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99725705" sldId="2147483753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99725705" sldId="2147483753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99725705" sldId="2147483753"/>
              <ac:spMk id="7" creationId="{E705CC21-80AA-488E-B95D-0E00300A05C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99725705" sldId="2147483753"/>
              <ac:spMk id="9" creationId="{16CD9829-C7D8-4164-BF7D-FD4B38C747F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699725705" sldId="2147483753"/>
              <ac:spMk id="10" creationId="{7F1442BA-C2B2-46FE-95B0-C15FF846CEAA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8:23:10.976" v="3933" actId="255"/>
          <pc:sldLayoutMkLst>
            <pc:docMk/>
            <pc:sldMasterMk cId="4217380583" sldId="2147483745"/>
            <pc:sldLayoutMk cId="867308835" sldId="2147483754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67308835" sldId="2147483754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8:23:10.976" v="3933" actId="255"/>
            <ac:spMkLst>
              <pc:docMk/>
              <pc:sldMasterMk cId="4217380583" sldId="2147483745"/>
              <pc:sldLayoutMk cId="867308835" sldId="2147483754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67308835" sldId="2147483754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67308835" sldId="2147483754"/>
              <ac:spMk id="15" creationId="{FC1C00E5-E205-47D3-ACCC-BA3FDBF71013}"/>
            </ac:spMkLst>
          </pc:spChg>
          <pc:spChg chg="mod">
            <ac:chgData name="Gael Fraiteur" userId="1d8c456d-607d-4c39-a90a-cb5e78e7a798" providerId="ADAL" clId="{EC0A2E0C-15AC-4269-9FD0-D8226F6A2B62}" dt="2019-09-25T08:23:10.976" v="3933" actId="255"/>
            <ac:spMkLst>
              <pc:docMk/>
              <pc:sldMasterMk cId="4217380583" sldId="2147483745"/>
              <pc:sldLayoutMk cId="867308835" sldId="2147483754"/>
              <ac:spMk id="16" creationId="{CC501F77-56D4-49F2-9772-EE01ACF5274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67308835" sldId="2147483754"/>
              <ac:spMk id="17" creationId="{FFB1E7A4-4985-48C1-B72F-4B1715915B45}"/>
            </ac:spMkLst>
          </pc:spChg>
          <pc:spChg chg="mod">
            <ac:chgData name="Gael Fraiteur" userId="1d8c456d-607d-4c39-a90a-cb5e78e7a798" providerId="ADAL" clId="{EC0A2E0C-15AC-4269-9FD0-D8226F6A2B62}" dt="2019-09-25T08:23:10.976" v="3933" actId="255"/>
            <ac:spMkLst>
              <pc:docMk/>
              <pc:sldMasterMk cId="4217380583" sldId="2147483745"/>
              <pc:sldLayoutMk cId="867308835" sldId="2147483754"/>
              <ac:spMk id="18" creationId="{13613D75-4050-4984-9168-DAD425D6D6A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67308835" sldId="2147483754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67308835" sldId="2147483754"/>
              <ac:spMk id="20" creationId="{2F7D7942-83AE-46FF-83B1-84835F48628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67308835" sldId="2147483754"/>
              <ac:spMk id="21" creationId="{7555D5F3-897A-4180-AC97-B866E5BBB2E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67308835" sldId="2147483754"/>
              <ac:spMk id="23" creationId="{04C738A8-00FA-480E-9730-8625B9F8CF66}"/>
            </ac:spMkLst>
          </pc:spChg>
          <pc:spChg chg="mod">
            <ac:chgData name="Gael Fraiteur" userId="1d8c456d-607d-4c39-a90a-cb5e78e7a798" providerId="ADAL" clId="{EC0A2E0C-15AC-4269-9FD0-D8226F6A2B62}" dt="2019-09-25T08:23:10.976" v="3933" actId="255"/>
            <ac:spMkLst>
              <pc:docMk/>
              <pc:sldMasterMk cId="4217380583" sldId="2147483745"/>
              <pc:sldLayoutMk cId="867308835" sldId="2147483754"/>
              <ac:spMk id="24" creationId="{A7347BFF-8FB8-4EF0-81EE-3A9E7C6F236F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8:23:22.519" v="3934" actId="255"/>
          <pc:sldLayoutMkLst>
            <pc:docMk/>
            <pc:sldMasterMk cId="4217380583" sldId="2147483745"/>
            <pc:sldLayoutMk cId="2289072339" sldId="2147483755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15" creationId="{FC1C00E5-E205-47D3-ACCC-BA3FDBF71013}"/>
            </ac:spMkLst>
          </pc:spChg>
          <pc:spChg chg="mod">
            <ac:chgData name="Gael Fraiteur" userId="1d8c456d-607d-4c39-a90a-cb5e78e7a798" providerId="ADAL" clId="{EC0A2E0C-15AC-4269-9FD0-D8226F6A2B62}" dt="2019-09-25T08:23:22.519" v="3934" actId="255"/>
            <ac:spMkLst>
              <pc:docMk/>
              <pc:sldMasterMk cId="4217380583" sldId="2147483745"/>
              <pc:sldLayoutMk cId="2289072339" sldId="2147483755"/>
              <ac:spMk id="16" creationId="{CC501F77-56D4-49F2-9772-EE01ACF5274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17" creationId="{FFB1E7A4-4985-48C1-B72F-4B1715915B45}"/>
            </ac:spMkLst>
          </pc:spChg>
          <pc:spChg chg="mod">
            <ac:chgData name="Gael Fraiteur" userId="1d8c456d-607d-4c39-a90a-cb5e78e7a798" providerId="ADAL" clId="{EC0A2E0C-15AC-4269-9FD0-D8226F6A2B62}" dt="2019-09-25T08:23:22.519" v="3934" actId="255"/>
            <ac:spMkLst>
              <pc:docMk/>
              <pc:sldMasterMk cId="4217380583" sldId="2147483745"/>
              <pc:sldLayoutMk cId="2289072339" sldId="2147483755"/>
              <ac:spMk id="18" creationId="{13613D75-4050-4984-9168-DAD425D6D6A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20" creationId="{9E693E7E-08CF-4C07-BFC7-C34D6269EFD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21" creationId="{9D213FF3-2ADF-437D-9C3A-5C5821DBAF4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22" creationId="{23980BA4-A23A-4C88-B574-5C1C7E0F1D9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89072339" sldId="2147483755"/>
              <ac:spMk id="23" creationId="{E7019E9C-AA4E-4592-97BE-BF366FFA1A72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724325054" sldId="2147483756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8" creationId="{AA62DB99-23AA-4B84-915B-58A12122905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15" creationId="{FC1C00E5-E205-47D3-ACCC-BA3FDBF7101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16" creationId="{CC501F77-56D4-49F2-9772-EE01ACF5274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25" creationId="{938F4135-A9EE-4D29-A8AB-5DEB57ABC18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26" creationId="{F3FD923B-7063-49D8-8286-0F842464897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31" creationId="{87C4674D-D19C-4346-8AB3-EEC70C5BA12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32" creationId="{232287E6-00FD-4CA9-879A-D113874BCAF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33" creationId="{24B6C5DB-65E0-4261-A490-0CEBD77B8A6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34" creationId="{86AFF07C-4D15-4A29-B939-C47256023C9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35" creationId="{2C71864B-9476-4445-B961-A4480119AB3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36" creationId="{B2AAA459-A7E1-451E-BABB-0C87139B389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37" creationId="{DF679BEC-0CFD-449F-B3E0-BB712F00052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38" creationId="{65220FFF-D7A7-4DFC-97E2-8D717A6B97F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39" creationId="{33C0B4F4-FAB3-45B3-A57B-B8A00F765A8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40" creationId="{2710ED40-A455-4EEF-AAD2-1479EE311AB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45" creationId="{A9FC0BF2-FC28-43C1-864A-CAB49C8381A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24325054" sldId="2147483756"/>
              <ac:spMk id="46" creationId="{F4793ACF-6372-4346-9E08-F9E4D2584763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2014213865" sldId="2147483757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14" creationId="{72DA9D50-F092-4CE4-833F-A116EB21A237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15" creationId="{FC1C00E5-E205-47D3-ACCC-BA3FDBF7101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16" creationId="{CC501F77-56D4-49F2-9772-EE01ACF5274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17" creationId="{11B1F208-6C15-4A3F-B7B4-388A18DC2B1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25" creationId="{E3E44B3E-B67E-47BB-9B17-495800CC539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014213865" sldId="2147483757"/>
              <ac:spMk id="26" creationId="{3E6654E2-1600-436C-996F-AB13D779B069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736107018" sldId="2147483758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7" creationId="{E705CC21-80AA-488E-B95D-0E00300A05C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14" creationId="{B02B30B1-85C9-4BFB-89EF-F61F699F9CB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17" creationId="{BB248D0D-569D-4CE5-B4A5-1CB766D4BC2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18" creationId="{63441834-C0B7-467E-BB8A-077BFB4CC64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20" creationId="{4845EF5C-F9AE-4C81-B40A-0EF51B85391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21" creationId="{75396269-14C7-4297-BE40-EB61A04CF4C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22" creationId="{A9EC32D0-3CC5-4D03-90E1-35DD544F353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23" creationId="{C9793465-C4F7-40FC-AEF8-5F868E36ECA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24" creationId="{9E34E738-15BA-4311-BA02-5FDA3723F49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27" creationId="{43026573-79FA-414F-85CC-BB2AFC84C27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28" creationId="{354AC58C-2EFE-42E3-B1C3-3A3F7161FC0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31" creationId="{CC01BAE8-6C4C-4DBC-AFB4-6B3BCF8D071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32" creationId="{06F00F53-9697-4331-BE9F-B94FA62B040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736107018" sldId="2147483758"/>
              <ac:spMk id="33" creationId="{CCE7ADE7-21F0-4422-AD3C-0A7865E4FAB1}"/>
            </ac:spMkLst>
          </pc:spChg>
          <pc:cxnChg chg="mod">
            <ac:chgData name="Gael Fraiteur" userId="1d8c456d-607d-4c39-a90a-cb5e78e7a798" providerId="ADAL" clId="{EC0A2E0C-15AC-4269-9FD0-D8226F6A2B62}" dt="2019-09-25T07:26:40.184" v="2926"/>
            <ac:cxnSpMkLst>
              <pc:docMk/>
              <pc:sldMasterMk cId="4217380583" sldId="2147483745"/>
              <pc:sldLayoutMk cId="736107018" sldId="2147483758"/>
              <ac:cxnSpMk id="9" creationId="{E3842B13-E900-4B2B-AB93-A64B64227466}"/>
            </ac:cxnSpMkLst>
          </pc:cxnChg>
          <pc:cxnChg chg="mod">
            <ac:chgData name="Gael Fraiteur" userId="1d8c456d-607d-4c39-a90a-cb5e78e7a798" providerId="ADAL" clId="{EC0A2E0C-15AC-4269-9FD0-D8226F6A2B62}" dt="2019-09-25T07:26:40.184" v="2926"/>
            <ac:cxnSpMkLst>
              <pc:docMk/>
              <pc:sldMasterMk cId="4217380583" sldId="2147483745"/>
              <pc:sldLayoutMk cId="736107018" sldId="2147483758"/>
              <ac:cxnSpMk id="30" creationId="{EF45D1A3-05DF-4B1E-9C02-6D8A69BE2011}"/>
            </ac:cxnSpMkLst>
          </pc:cxn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3807847816" sldId="2147483759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8" creationId="{B8BEE5DC-84EC-43EB-9CD1-9837D8A4F6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15" creationId="{FC1C00E5-E205-47D3-ACCC-BA3FDBF7101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16" creationId="{CC501F77-56D4-49F2-9772-EE01ACF5274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17" creationId="{3B7E67C7-1C94-4372-81CF-D888A17E9E6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18" creationId="{E1FD2E8C-BDB7-4C4A-B56C-7F3091987DA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20" creationId="{04038B74-8E2F-43C0-914C-E2BF1688356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21" creationId="{50BFB1A6-61C6-40D0-A6EC-86ECD5632A5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22" creationId="{AEDB747B-532C-44A9-AD7A-2352A1F089B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23" creationId="{F074267C-7E1D-4515-B053-1121335429C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24" creationId="{BED0DB43-ABA6-4E0E-BA64-F6DBD79467F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27" creationId="{0FC703B8-4AAD-4000-8C02-C257F7016FF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28" creationId="{5294241C-27BC-4F81-86AC-BB6A1B6C317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29" creationId="{AF48E4FA-B29A-4342-834B-094336E65A2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07847816" sldId="2147483759"/>
              <ac:spMk id="30" creationId="{A174FF28-7765-4AA3-9FD4-CD935B4751C7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186638370" sldId="2147483760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186638370" sldId="2147483760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186638370" sldId="2147483760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186638370" sldId="2147483760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186638370" sldId="2147483760"/>
              <ac:spMk id="11" creationId="{207BEA77-6F19-47A4-89B3-773557D35AD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186638370" sldId="2147483760"/>
              <ac:spMk id="15" creationId="{FC1C00E5-E205-47D3-ACCC-BA3FDBF7101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186638370" sldId="2147483760"/>
              <ac:spMk id="23" creationId="{F074267C-7E1D-4515-B053-1121335429C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186638370" sldId="2147483760"/>
              <ac:spMk id="25" creationId="{CB2E1E06-E22D-4555-9D15-BBCA0BE6F5F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186638370" sldId="2147483760"/>
              <ac:spMk id="26" creationId="{0F0C2245-DE76-4D87-9695-FB48563BCAE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186638370" sldId="2147483760"/>
              <ac:spMk id="29" creationId="{BF4CB8DC-40CD-4909-8F71-4707DCC2606B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2961528971" sldId="2147483761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8" creationId="{CD691C53-AE3E-4F20-95DD-9685FED4F5A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15" creationId="{FC1C00E5-E205-47D3-ACCC-BA3FDBF7101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16" creationId="{CC501F77-56D4-49F2-9772-EE01ACF5274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17" creationId="{C2CDE282-1A6F-4DBA-865E-1B11BA3ABC5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18" creationId="{5EA74B15-692A-450D-B310-878022A27D8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20" creationId="{6CE791CF-B7E8-4D71-8684-B32E8C8F430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21" creationId="{4AD3D6DD-0953-43C9-8188-184BE5DA279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24" creationId="{27E8A912-57C4-484A-BC10-933FA672E85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27" creationId="{B7A3AAFE-6461-4AE9-B70B-74CB089850A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28" creationId="{B3255040-19AE-4D3C-B7EB-0DFF91543E37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29" creationId="{FBE4D9BD-0351-4B91-B0BC-1DC3E5348A9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30" creationId="{98AB56CF-F4C5-4F54-9C81-C6AF325445C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31" creationId="{EDAADAFF-CDF8-4B5A-B4AF-07A1E3BDCFF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32" creationId="{455E4403-2A75-455B-8AB8-D9D2DEE6B4B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33" creationId="{72A71372-85B1-4BE9-AFC9-78A34420C19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39" creationId="{450A7337-3C0A-4855-BC87-AA251494827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0" creationId="{D7169E62-2B9B-4CF2-B2E2-3FD55EEEFF87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1" creationId="{AC0575D2-AA1D-44C6-9FB3-21ADF8988B5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2" creationId="{2BBDBCDC-6887-4C68-B9B1-5692A081F03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3" creationId="{6ABCAEE9-21FE-4449-83EB-FBEC4248EE5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4" creationId="{95136500-0830-4515-8356-C6B23041E5C7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5" creationId="{CBD503F2-AFE4-4764-8A65-FCC3DF90501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6" creationId="{7DC0A657-989F-4B29-8E27-DDC81B0140E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7" creationId="{8437BAC6-4C02-46D8-AB5C-54416FDC4E1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8" creationId="{E0840D65-23FD-4BDF-B966-5BF3BE32F62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49" creationId="{318B7734-2772-4C9A-BD61-B27A99E74C1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61528971" sldId="2147483761"/>
              <ac:spMk id="50" creationId="{DBB3EB4E-1DA2-4278-B918-D5B7EDBD9B35}"/>
            </ac:spMkLst>
          </pc:spChg>
          <pc:cxnChg chg="mod">
            <ac:chgData name="Gael Fraiteur" userId="1d8c456d-607d-4c39-a90a-cb5e78e7a798" providerId="ADAL" clId="{EC0A2E0C-15AC-4269-9FD0-D8226F6A2B62}" dt="2019-09-25T07:26:40.184" v="2926"/>
            <ac:cxnSpMkLst>
              <pc:docMk/>
              <pc:sldMasterMk cId="4217380583" sldId="2147483745"/>
              <pc:sldLayoutMk cId="2961528971" sldId="2147483761"/>
              <ac:cxnSpMk id="11" creationId="{137A0267-8AC8-4915-9542-1B14DD87BB22}"/>
            </ac:cxnSpMkLst>
          </pc:cxn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438565273" sldId="2147483762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8565273" sldId="2147483762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8565273" sldId="2147483762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8565273" sldId="2147483762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8565273" sldId="2147483762"/>
              <ac:spMk id="11" creationId="{207BEA77-6F19-47A4-89B3-773557D35AD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8565273" sldId="2147483762"/>
              <ac:spMk id="14" creationId="{46B665D0-4EDB-4342-BED1-27DA9BA746A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8565273" sldId="2147483762"/>
              <ac:spMk id="16" creationId="{429030D9-F540-4B24-AA27-17B8726068F1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4227778948" sldId="2147483763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11" creationId="{FA998E5C-D637-4A1F-9056-73766B04FE2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23" creationId="{F074267C-7E1D-4515-B053-1121335429C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24" creationId="{BED0DB43-ABA6-4E0E-BA64-F6DBD79467F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25" creationId="{F89779B3-74BD-410E-8DCD-302D161A467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26" creationId="{B367781E-9C82-4788-A807-0111EF793B6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28" creationId="{5294241C-27BC-4F81-86AC-BB6A1B6C317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29" creationId="{C5484CD3-57F0-46B6-96E6-54BDB7A030D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30" creationId="{383DFDF4-9A8E-4653-9207-FC82A7B603A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31" creationId="{E65875B3-5DCE-417D-9AF6-8A9319DAF12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32" creationId="{57610FCE-66D7-48F6-8133-2F14CEABF03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33" creationId="{A582499F-142E-436A-931B-C9E57565DF2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34" creationId="{950B3CF8-BCAD-487D-A0EB-0F031B9DFEB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35" creationId="{8CF4E3C4-06F3-4C9B-8844-62F3323AB7D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7778948" sldId="2147483763"/>
              <ac:spMk id="36" creationId="{6CAD31EE-07E0-48DC-8A30-3C3AC6285B2A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510022406" sldId="2147483764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19" creationId="{6E425E0E-28A3-4830-99E8-D93E5B20E77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31" creationId="{E65875B3-5DCE-417D-9AF6-8A9319DAF12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32" creationId="{57610FCE-66D7-48F6-8133-2F14CEABF03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34" creationId="{950B3CF8-BCAD-487D-A0EB-0F031B9DFEB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44" creationId="{A5B0328E-C8F6-40C1-8E47-5E04F8C378B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45" creationId="{FA001AE7-4E42-42A6-9347-729901FA288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46" creationId="{C3CA770E-AF5C-412A-8286-39C2516C33F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50" creationId="{42536D59-8909-4D52-8F15-FBD7DDF9B64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51" creationId="{2222413B-A6E3-48FA-8BD0-7B34247C788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52" creationId="{6F69DD81-BD33-4878-BE6B-E6252B0E461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71" creationId="{F7F53399-AF88-4B19-8C26-1A63E023245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72" creationId="{CCEF4D60-F822-4C96-86FD-DE22EF496C7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73" creationId="{B4A9AE49-2C61-49A9-BBAB-B10B7982EF0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74" creationId="{59FC5F10-BCA0-4110-AEDF-4A9729F7FDF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75" creationId="{D74DE44D-21EB-4B7D-A729-0564A65C12D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76" creationId="{9F70A0CC-AF4B-47BB-A8FA-067E7844751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77" creationId="{9F607D0D-855E-4436-857B-20E66E88108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78" creationId="{10099025-C128-45B2-90F6-5ABA8380C6C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79" creationId="{019F774E-7063-44F5-AE2D-146FCBD9B4C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80" creationId="{067B149A-3C8A-48D5-A7CF-D900619C493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10022406" sldId="2147483764"/>
              <ac:spMk id="81" creationId="{FA89EF75-E798-40D3-897E-2FAC5108B5A5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880722567" sldId="2147483765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9" creationId="{E86A0EC4-BC37-4FC9-9F26-E3C1334A4C3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12" creationId="{0A6297C2-03D3-4827-8174-BFCF830BF10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29" creationId="{4D76DCFE-3432-4A5F-955D-7561AB29233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30" creationId="{11F291FA-EABF-4C0D-AF94-B7A47A81ECE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31" creationId="{E65875B3-5DCE-417D-9AF6-8A9319DAF12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32" creationId="{57610FCE-66D7-48F6-8133-2F14CEABF03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33" creationId="{922A983C-97ED-4D4F-90B9-78A07353BC8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35" creationId="{FD1E7350-7D86-49FC-8701-EE982A922CD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36" creationId="{BD11603C-59B8-4FC2-97A6-FA9D7C86E67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37" creationId="{6E490732-5FB8-4E3E-9D69-E5406F92F7F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38" creationId="{81BD5238-9183-4891-90FE-BFADE39D52E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39" creationId="{92B2D4CE-3326-4F5C-847C-7ADD21460FA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40" creationId="{CBFBD00C-155A-4E35-84F8-6154CA214B9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41" creationId="{B80A9D06-023A-4BEC-A29D-DB94D1C5D09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42" creationId="{B7783EDA-47B1-4EE9-9DF1-72DA4FBB6EB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43" creationId="{A4A87ED0-1555-4955-AB1F-016220F037D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44" creationId="{A5B0328E-C8F6-40C1-8E47-5E04F8C378B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45" creationId="{FA001AE7-4E42-42A6-9347-729901FA288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47" creationId="{99F0FD6D-EAFC-4719-A178-145AF6E9077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50" creationId="{42536D59-8909-4D52-8F15-FBD7DDF9B64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880722567" sldId="2147483765"/>
              <ac:spMk id="51" creationId="{2222413B-A6E3-48FA-8BD0-7B34247C7881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308946720" sldId="2147483766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8946720" sldId="2147483766"/>
              <ac:spMk id="8" creationId="{66225329-2B3F-4E19-87FA-6CF5BB878D2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8946720" sldId="2147483766"/>
              <ac:spMk id="10" creationId="{697FFDD0-A08E-4CF1-A48B-295DE8087177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8946720" sldId="2147483766"/>
              <ac:spMk id="11" creationId="{ED7430E2-DDF4-4D72-AF97-86B66F119B6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8946720" sldId="2147483766"/>
              <ac:spMk id="13" creationId="{3B142097-9D10-4804-A189-9D860F05AC5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8946720" sldId="2147483766"/>
              <ac:spMk id="14" creationId="{A46E1E0F-4E59-4E81-9D45-686A3E2B32E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8946720" sldId="2147483766"/>
              <ac:spMk id="15" creationId="{1C431EA9-1FA6-4AB8-B683-837876623C19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971799998" sldId="2147483767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2" creationId="{3CF7F729-1298-4F0B-B725-EFAD88305BF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0" creationId="{A883BD79-B5BB-43E2-BB74-F9008C3AA58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1" creationId="{FBC13AD7-0902-4462-AE2E-A3198854D16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2" creationId="{F1815864-FC8F-40F2-AB2F-2E8B29A59E1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3" creationId="{3A35B9E4-40D9-41FE-A3DD-5A314E6E0B1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4" creationId="{EF892DC1-71DA-42B0-9222-A94944D56D8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5" creationId="{0717FFFD-9D64-40AB-9C05-B5348E9B83F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6" creationId="{FD85ADCA-D658-49E9-B312-5F5BFFDF252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7" creationId="{D200E180-BBC5-45C4-B9FE-291D676739E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8" creationId="{5E52E9F4-4D2A-4D77-A34F-A611634DDD9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971799998" sldId="2147483767"/>
              <ac:spMk id="19" creationId="{A0CC1407-FB5D-49EA-B205-A8DD06DF0218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3070591422" sldId="2147483768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70591422" sldId="2147483768"/>
              <ac:spMk id="2" creationId="{1F7FF6A3-D40E-4089-92AF-A2DB4994946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70591422" sldId="2147483768"/>
              <ac:spMk id="8" creationId="{66225329-2B3F-4E19-87FA-6CF5BB878D2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70591422" sldId="2147483768"/>
              <ac:spMk id="9" creationId="{6F35480A-D762-4968-B35D-F8EBD1135B6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70591422" sldId="2147483768"/>
              <ac:spMk id="14" creationId="{B21449DB-6E23-41CB-AD61-C3F2044E825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070591422" sldId="2147483768"/>
              <ac:spMk id="15" creationId="{65E2087C-0B0E-4369-B682-3BD45618E7AC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2100869884" sldId="2147483769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28" creationId="{18E76348-9871-4FA1-9460-69F230C89BD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29" creationId="{7C11E7F0-ED81-4CB0-8A14-4C97909FDA1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31" creationId="{E65875B3-5DCE-417D-9AF6-8A9319DAF12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32" creationId="{57610FCE-66D7-48F6-8133-2F14CEABF03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33" creationId="{5160F428-57C5-4F3D-A940-BE104D4E7EB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34" creationId="{950B3CF8-BCAD-487D-A0EB-0F031B9DFEB6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35" creationId="{6B1C1861-9B5E-4FAB-A6BD-7DB0815CBD7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44" creationId="{A5B0328E-C8F6-40C1-8E47-5E04F8C378B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45" creationId="{FA001AE7-4E42-42A6-9347-729901FA288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100869884" sldId="2147483769"/>
              <ac:spMk id="46" creationId="{C3CA770E-AF5C-412A-8286-39C2516C33FB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430514545" sldId="2147483770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0514545" sldId="2147483770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0514545" sldId="2147483770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0514545" sldId="2147483770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0514545" sldId="2147483770"/>
              <ac:spMk id="17" creationId="{6118C391-74F9-4973-A7A7-1B372BA2986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0514545" sldId="2147483770"/>
              <ac:spMk id="18" creationId="{01B7F5A1-ACE9-48DF-BB64-61C809D3A88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0514545" sldId="2147483770"/>
              <ac:spMk id="19" creationId="{9112DCB4-4925-43FD-B9C6-F2236950857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0514545" sldId="2147483770"/>
              <ac:spMk id="28" creationId="{18E76348-9871-4FA1-9460-69F230C89BD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30514545" sldId="2147483770"/>
              <ac:spMk id="29" creationId="{7C11E7F0-ED81-4CB0-8A14-4C97909FDA1C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2471688365" sldId="2147483771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9" creationId="{7F48B1E6-F024-4B3C-B742-0BF9E09286E4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12" creationId="{BC5C1227-3435-44A2-A29B-3E34D7E6EDF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13" creationId="{84E6553B-BFD6-41B1-B2FB-B2FF92DCFFF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14" creationId="{4629E6EA-0F70-4614-B242-4AE3E430139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15" creationId="{D88F4128-E844-49D5-B896-F5B8360E0547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16" creationId="{A4D9A5A5-DC49-42A9-AF1C-03EE63FAC03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17" creationId="{6118C391-74F9-4973-A7A7-1B372BA2986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19" creationId="{DB6A5190-405E-4BAD-9D24-C60BCE1026A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21" creationId="{4C43F6EC-68DC-4837-BACC-5AD6767A59B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23" creationId="{32379FE9-C48F-4225-A40A-A3E6CAD4F51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26" creationId="{FFDA0C1B-4B80-4211-8E8D-A19CA0D2A59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28" creationId="{18E76348-9871-4FA1-9460-69F230C89BD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71688365" sldId="2147483771"/>
              <ac:spMk id="29" creationId="{7C11E7F0-ED81-4CB0-8A14-4C97909FDA1C}"/>
            </ac:spMkLst>
          </pc:spChg>
        </pc:sldLayoutChg>
        <pc:sldLayoutChg chg="addSp 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4218035145" sldId="2147483772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18035145" sldId="2147483772"/>
              <ac:spMk id="2" creationId="{597639DF-BB81-43B2-81DF-DC0942E8845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18035145" sldId="2147483772"/>
              <ac:spMk id="3" creationId="{0862A2A7-5821-4BAA-A45B-8AFDF4E0FBA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18035145" sldId="2147483772"/>
              <ac:spMk id="7" creationId="{F09A5174-1112-4D75-9ACE-EB000DE44EE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18035145" sldId="2147483772"/>
              <ac:spMk id="8" creationId="{7B241F2F-6D67-4597-AB7C-D982860837A5}"/>
            </ac:spMkLst>
          </pc:spChg>
          <pc:picChg chg="add mod">
            <ac:chgData name="Gael Fraiteur" userId="1d8c456d-607d-4c39-a90a-cb5e78e7a798" providerId="ADAL" clId="{EC0A2E0C-15AC-4269-9FD0-D8226F6A2B62}" dt="2019-09-25T07:26:40.184" v="2926"/>
            <ac:picMkLst>
              <pc:docMk/>
              <pc:sldMasterMk cId="4217380583" sldId="2147483745"/>
              <pc:sldLayoutMk cId="4218035145" sldId="2147483772"/>
              <ac:picMk id="6" creationId="{A9FBCE12-41BA-4247-8BE3-A90253208DA1}"/>
            </ac:picMkLst>
          </pc:picChg>
        </pc:sldLayoutChg>
        <pc:sldLayoutChg chg="addSp delSp modSp">
          <pc:chgData name="Gael Fraiteur" userId="1d8c456d-607d-4c39-a90a-cb5e78e7a798" providerId="ADAL" clId="{EC0A2E0C-15AC-4269-9FD0-D8226F6A2B62}" dt="2019-09-25T07:47:57.996" v="3301" actId="1076"/>
          <pc:sldLayoutMkLst>
            <pc:docMk/>
            <pc:sldMasterMk cId="4217380583" sldId="2147483745"/>
            <pc:sldLayoutMk cId="1899774193" sldId="2147483773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899774193" sldId="2147483773"/>
              <ac:spMk id="2" creationId="{7D86D2BD-969D-4473-8460-B0377486ABC0}"/>
            </ac:spMkLst>
          </pc:spChg>
          <pc:spChg chg="mod">
            <ac:chgData name="Gael Fraiteur" userId="1d8c456d-607d-4c39-a90a-cb5e78e7a798" providerId="ADAL" clId="{EC0A2E0C-15AC-4269-9FD0-D8226F6A2B62}" dt="2019-09-25T07:47:41.531" v="3297" actId="1076"/>
            <ac:spMkLst>
              <pc:docMk/>
              <pc:sldMasterMk cId="4217380583" sldId="2147483745"/>
              <pc:sldLayoutMk cId="1899774193" sldId="2147483773"/>
              <ac:spMk id="8" creationId="{4A7E2F25-E114-4A75-B5B3-F09D555DDFF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899774193" sldId="2147483773"/>
              <ac:spMk id="9" creationId="{509BEFEA-934B-49DB-9A67-071B716E9BC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899774193" sldId="2147483773"/>
              <ac:spMk id="11" creationId="{1124E491-FFE2-4D91-8211-BFEB67FC40B9}"/>
            </ac:spMkLst>
          </pc:spChg>
          <pc:grpChg chg="add mod">
            <ac:chgData name="Gael Fraiteur" userId="1d8c456d-607d-4c39-a90a-cb5e78e7a798" providerId="ADAL" clId="{EC0A2E0C-15AC-4269-9FD0-D8226F6A2B62}" dt="2019-09-25T07:47:57.996" v="3301" actId="1076"/>
            <ac:grpSpMkLst>
              <pc:docMk/>
              <pc:sldMasterMk cId="4217380583" sldId="2147483745"/>
              <pc:sldLayoutMk cId="1899774193" sldId="2147483773"/>
              <ac:grpSpMk id="7" creationId="{C48EE96F-5568-45AF-A834-C00BA1896E6F}"/>
            </ac:grpSpMkLst>
          </pc:grpChg>
          <pc:picChg chg="add del mod">
            <ac:chgData name="Gael Fraiteur" userId="1d8c456d-607d-4c39-a90a-cb5e78e7a798" providerId="ADAL" clId="{EC0A2E0C-15AC-4269-9FD0-D8226F6A2B62}" dt="2019-09-25T07:47:37.925" v="3294" actId="478"/>
            <ac:picMkLst>
              <pc:docMk/>
              <pc:sldMasterMk cId="4217380583" sldId="2147483745"/>
              <pc:sldLayoutMk cId="1899774193" sldId="2147483773"/>
              <ac:picMk id="6" creationId="{6CEA5DBD-A404-47D5-9DBE-90C99FFCA575}"/>
            </ac:picMkLst>
          </pc:pic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2720552749" sldId="2147483774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720552749" sldId="2147483774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720552749" sldId="2147483774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720552749" sldId="2147483774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720552749" sldId="2147483774"/>
              <ac:spMk id="13" creationId="{3462FAC8-55F2-4A8C-BD0D-938A725760C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720552749" sldId="2147483774"/>
              <ac:spMk id="14" creationId="{46B665D0-4EDB-4342-BED1-27DA9BA746A8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2994125355" sldId="2147483775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94125355" sldId="2147483775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94125355" sldId="2147483775"/>
              <ac:spMk id="27" creationId="{B7314DC4-8C9E-4F01-A18F-43188041EB0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94125355" sldId="2147483775"/>
              <ac:spMk id="35" creationId="{8CF4E3C4-06F3-4C9B-8844-62F3323AB7D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94125355" sldId="2147483775"/>
              <ac:spMk id="37" creationId="{27010291-978E-4CC6-876F-E22ADA4A322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94125355" sldId="2147483775"/>
              <ac:spMk id="38" creationId="{C0C7E056-802B-46B6-8017-5D7F87B41A5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994125355" sldId="2147483775"/>
              <ac:spMk id="39" creationId="{6D1F570F-D9DD-43A5-A55C-A231D1F75ED1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3758069896" sldId="2147483776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758069896" sldId="2147483776"/>
              <ac:spMk id="2" creationId="{44B0B20C-63A0-49A1-A09F-99F86387E48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758069896" sldId="2147483776"/>
              <ac:spMk id="6" creationId="{DD60033C-E502-4C97-87DB-99F01B55681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758069896" sldId="2147483776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758069896" sldId="2147483776"/>
              <ac:spMk id="14" creationId="{46B665D0-4EDB-4342-BED1-27DA9BA746A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758069896" sldId="2147483776"/>
              <ac:spMk id="17" creationId="{A0794048-CBDE-4DD8-B381-C7B3F8BC6BD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758069896" sldId="2147483776"/>
              <ac:spMk id="19" creationId="{8728F1E0-EBE6-4A1C-A9AD-A2F93B61400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758069896" sldId="2147483776"/>
              <ac:spMk id="20" creationId="{A0E71F33-4A3C-4FCB-968D-EDA3A37F0BC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758069896" sldId="2147483776"/>
              <ac:spMk id="21" creationId="{FE2D98C8-5649-4EB0-A619-A662461EC9AA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4221045953" sldId="2147483777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1045953" sldId="2147483777"/>
              <ac:spMk id="10" creationId="{A883BD79-B5BB-43E2-BB74-F9008C3AA58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1045953" sldId="2147483777"/>
              <ac:spMk id="11" creationId="{FBC13AD7-0902-4462-AE2E-A3198854D16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1045953" sldId="2147483777"/>
              <ac:spMk id="12" creationId="{8F15BD07-216B-4BED-B02B-A824C3BFE4E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1045953" sldId="2147483777"/>
              <ac:spMk id="14" creationId="{31CB25A8-485F-445D-B110-8C51B4D9927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221045953" sldId="2147483777"/>
              <ac:spMk id="15" creationId="{0F6DD5FE-C12D-447A-88F9-437E12A22A4C}"/>
            </ac:spMkLst>
          </pc:spChg>
        </pc:sldLayoutChg>
        <pc:sldLayoutChg chg="addSp modSp">
          <pc:chgData name="Gael Fraiteur" userId="1d8c456d-607d-4c39-a90a-cb5e78e7a798" providerId="ADAL" clId="{EC0A2E0C-15AC-4269-9FD0-D8226F6A2B62}" dt="2019-09-25T08:21:11.575" v="3905" actId="403"/>
          <pc:sldLayoutMkLst>
            <pc:docMk/>
            <pc:sldMasterMk cId="4217380583" sldId="2147483745"/>
            <pc:sldLayoutMk cId="2410115190" sldId="2147483778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10115190" sldId="2147483778"/>
              <ac:spMk id="10" creationId="{A883BD79-B5BB-43E2-BB74-F9008C3AA58F}"/>
            </ac:spMkLst>
          </pc:spChg>
          <pc:spChg chg="mod">
            <ac:chgData name="Gael Fraiteur" userId="1d8c456d-607d-4c39-a90a-cb5e78e7a798" providerId="ADAL" clId="{EC0A2E0C-15AC-4269-9FD0-D8226F6A2B62}" dt="2019-09-25T08:21:07.374" v="3903" actId="403"/>
            <ac:spMkLst>
              <pc:docMk/>
              <pc:sldMasterMk cId="4217380583" sldId="2147483745"/>
              <pc:sldLayoutMk cId="2410115190" sldId="2147483778"/>
              <ac:spMk id="11" creationId="{FBC13AD7-0902-4462-AE2E-A3198854D16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10115190" sldId="2147483778"/>
              <ac:spMk id="13" creationId="{86152D61-B915-4FFA-BFAB-BE67BD9FEB74}"/>
            </ac:spMkLst>
          </pc:spChg>
          <pc:spChg chg="mod">
            <ac:chgData name="Gael Fraiteur" userId="1d8c456d-607d-4c39-a90a-cb5e78e7a798" providerId="ADAL" clId="{EC0A2E0C-15AC-4269-9FD0-D8226F6A2B62}" dt="2019-09-25T08:21:11.575" v="3905" actId="403"/>
            <ac:spMkLst>
              <pc:docMk/>
              <pc:sldMasterMk cId="4217380583" sldId="2147483745"/>
              <pc:sldLayoutMk cId="2410115190" sldId="2147483778"/>
              <ac:spMk id="14" creationId="{56B9FA21-7A71-4ACD-9725-F9C35C79405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410115190" sldId="2147483778"/>
              <ac:spMk id="15" creationId="{23F69D43-2C7D-427D-9395-81FD4D07F927}"/>
            </ac:spMkLst>
          </pc:spChg>
          <pc:picChg chg="add mod">
            <ac:chgData name="Gael Fraiteur" userId="1d8c456d-607d-4c39-a90a-cb5e78e7a798" providerId="ADAL" clId="{EC0A2E0C-15AC-4269-9FD0-D8226F6A2B62}" dt="2019-09-25T07:26:40.184" v="2926"/>
            <ac:picMkLst>
              <pc:docMk/>
              <pc:sldMasterMk cId="4217380583" sldId="2147483745"/>
              <pc:sldLayoutMk cId="2410115190" sldId="2147483778"/>
              <ac:picMk id="12" creationId="{A3AEA440-C275-46DD-8127-5CC27221005E}"/>
            </ac:picMkLst>
          </pc:pic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387370239" sldId="2147483779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7370239" sldId="2147483779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7370239" sldId="2147483779"/>
              <ac:spMk id="35" creationId="{8CF4E3C4-06F3-4C9B-8844-62F3323AB7D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87370239" sldId="2147483779"/>
              <ac:spMk id="39" creationId="{6D1F570F-D9DD-43A5-A55C-A231D1F75ED1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2202943949" sldId="2147483780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02943949" sldId="2147483780"/>
              <ac:spMk id="10" creationId="{7F1442BA-C2B2-46FE-95B0-C15FF846CEA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2202943949" sldId="2147483780"/>
              <ac:spMk id="14" creationId="{46B665D0-4EDB-4342-BED1-27DA9BA746A8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765610940" sldId="2147483782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5" creationId="{B0E5E539-C700-4989-957A-EA3BAAC4B6C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21" creationId="{605A03A4-E79C-49C5-A546-FF8E2D42E9D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22" creationId="{9EA27EF7-FC6B-496C-B737-B9219950367E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23" creationId="{6C0E2C30-6E91-49DE-B7A1-6E32A19EC81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24" creationId="{70BE5E73-C067-492F-BE30-5E3DADAD40E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25" creationId="{36A9B448-4FDC-41F7-941E-5BF5A129057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26" creationId="{90B3A413-8776-4B3B-931F-C132DAB3A425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27" creationId="{BAD0CCD5-B712-4DB2-BFE3-4D3461B29F6D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28" creationId="{64125935-B0D3-4ABD-9BBA-A60E46D2C55C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29" creationId="{47D3BA4D-FA26-44C8-B927-E42CC8E67B79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30" creationId="{2D2A84D7-2523-470B-A3C0-0140355D4F68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31" creationId="{A3A9DA67-F108-42B4-9EB1-30A00E34C4D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32" creationId="{55D1A91B-BB99-4DC7-B8F5-55514B49A9D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33" creationId="{FFAB2C75-BBBF-4A4D-A633-7CEFFABAFE32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34" creationId="{83CD3289-0FBC-4854-8EB2-ADD41F89CA4F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36" creationId="{2F18CD59-6602-4DEC-9B12-412E6BAF9283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37" creationId="{88B09568-0B94-4B51-BE65-A72C65C3D7DA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38" creationId="{7E5CF6DE-4761-4BA5-A429-30AC8BBAD45B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39" creationId="{E930664F-8C64-4436-9DD1-1ECED305C6E1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765610940" sldId="2147483782"/>
              <ac:spMk id="40" creationId="{315834F5-9ACD-4898-B96E-8C732881FF01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573046957" sldId="2147483783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3046957" sldId="2147483783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573046957" sldId="2147483783"/>
              <ac:spMk id="8" creationId="{00000000-0000-0000-0000-000000000000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128762639" sldId="2147483784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28762639" sldId="2147483784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28762639" sldId="2147483784"/>
              <ac:spMk id="8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128762639" sldId="2147483784"/>
              <ac:spMk id="9" creationId="{00000000-0000-0000-0000-000000000000}"/>
            </ac:spMkLst>
          </pc:spChg>
        </pc:sldLayoutChg>
        <pc:sldLayoutChg chg="modSp add del">
          <pc:chgData name="Gael Fraiteur" userId="1d8c456d-607d-4c39-a90a-cb5e78e7a798" providerId="ADAL" clId="{EC0A2E0C-15AC-4269-9FD0-D8226F6A2B62}" dt="2019-09-25T08:19:55.537" v="3879" actId="2696"/>
          <pc:sldLayoutMkLst>
            <pc:docMk/>
            <pc:sldMasterMk cId="4217380583" sldId="2147483745"/>
            <pc:sldLayoutMk cId="4027906909" sldId="2147483785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027906909" sldId="2147483785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027906909" sldId="2147483785"/>
              <ac:spMk id="5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027906909" sldId="2147483785"/>
              <ac:spMk id="8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4027906909" sldId="2147483785"/>
              <ac:spMk id="9" creationId="{00000000-0000-0000-0000-000000000000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3627706554" sldId="2147483786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627706554" sldId="2147483786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627706554" sldId="2147483786"/>
              <ac:spMk id="8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627706554" sldId="2147483786"/>
              <ac:spMk id="9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627706554" sldId="2147483786"/>
              <ac:spMk id="11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627706554" sldId="2147483786"/>
              <ac:spMk id="13" creationId="{00000000-0000-0000-0000-000000000000}"/>
            </ac:spMkLst>
          </pc:spChg>
        </pc:sldLayoutChg>
        <pc:sldLayoutChg chg="modSp">
          <pc:chgData name="Gael Fraiteur" userId="1d8c456d-607d-4c39-a90a-cb5e78e7a798" providerId="ADAL" clId="{EC0A2E0C-15AC-4269-9FD0-D8226F6A2B62}" dt="2019-09-25T07:26:40.184" v="2926"/>
          <pc:sldLayoutMkLst>
            <pc:docMk/>
            <pc:sldMasterMk cId="4217380583" sldId="2147483745"/>
            <pc:sldLayoutMk cId="3395242163" sldId="2147483787"/>
          </pc:sldLayoutMkLst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395242163" sldId="2147483787"/>
              <ac:spMk id="2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395242163" sldId="2147483787"/>
              <ac:spMk id="3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395242163" sldId="2147483787"/>
              <ac:spMk id="5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395242163" sldId="2147483787"/>
              <ac:spMk id="10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395242163" sldId="2147483787"/>
              <ac:spMk id="11" creationId="{00000000-0000-0000-0000-000000000000}"/>
            </ac:spMkLst>
          </pc:spChg>
          <pc:spChg chg="mod">
            <ac:chgData name="Gael Fraiteur" userId="1d8c456d-607d-4c39-a90a-cb5e78e7a798" providerId="ADAL" clId="{EC0A2E0C-15AC-4269-9FD0-D8226F6A2B62}" dt="2019-09-25T07:26:40.184" v="2926"/>
            <ac:spMkLst>
              <pc:docMk/>
              <pc:sldMasterMk cId="4217380583" sldId="2147483745"/>
              <pc:sldLayoutMk cId="3395242163" sldId="2147483787"/>
              <ac:spMk id="13" creationId="{00000000-0000-0000-0000-000000000000}"/>
            </ac:spMkLst>
          </pc:spChg>
        </pc:sldLayoutChg>
      </pc:sldMasterChg>
    </pc:docChg>
  </pc:docChgLst>
  <pc:docChgLst>
    <pc:chgData name="Gael Fraiteur" userId="1d8c456d-607d-4c39-a90a-cb5e78e7a798" providerId="ADAL" clId="{687D6D9D-0243-4A09-A6EC-D4074A0E6682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D7A04-1826-4113-9CF7-526DA5E9BEC7}" type="doc">
      <dgm:prSet loTypeId="urn:microsoft.com/office/officeart/2005/8/layout/l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BC13D3F-9B09-440F-9CC5-0C715435CBE5}">
      <dgm:prSet phldrT="[Text]"/>
      <dgm:spPr/>
      <dgm:t>
        <a:bodyPr/>
        <a:lstStyle/>
        <a:p>
          <a:r>
            <a:rPr lang="en-US" dirty="0"/>
            <a:t>Op</a:t>
          </a:r>
        </a:p>
      </dgm:t>
    </dgm:pt>
    <dgm:pt modelId="{6822628D-52DA-48D8-A3B8-B30244529E8B}" type="parTrans" cxnId="{0D1C7B4D-E544-4AB1-AAE4-18E8CE75F77E}">
      <dgm:prSet/>
      <dgm:spPr/>
      <dgm:t>
        <a:bodyPr/>
        <a:lstStyle/>
        <a:p>
          <a:endParaRPr lang="en-US"/>
        </a:p>
      </dgm:t>
    </dgm:pt>
    <dgm:pt modelId="{561C7771-31F3-41A9-BF8B-D37E34C7E2F6}" type="sibTrans" cxnId="{0D1C7B4D-E544-4AB1-AAE4-18E8CE75F77E}">
      <dgm:prSet/>
      <dgm:spPr/>
      <dgm:t>
        <a:bodyPr/>
        <a:lstStyle/>
        <a:p>
          <a:endParaRPr lang="en-US"/>
        </a:p>
      </dgm:t>
    </dgm:pt>
    <dgm:pt modelId="{9CACDE6B-76E9-4FBC-8436-25881D1EE2C1}">
      <dgm:prSet phldrT="[Text]"/>
      <dgm:spPr/>
      <dgm:t>
        <a:bodyPr/>
        <a:lstStyle/>
        <a:p>
          <a:r>
            <a:rPr lang="en-US" dirty="0"/>
            <a:t>Performance Monitoring</a:t>
          </a:r>
        </a:p>
      </dgm:t>
    </dgm:pt>
    <dgm:pt modelId="{352B1BB3-051B-40B1-88F9-6A5631AA4B7D}" type="parTrans" cxnId="{0D9D98DA-7366-4F37-ADCF-A4B4FFD38D97}">
      <dgm:prSet/>
      <dgm:spPr/>
      <dgm:t>
        <a:bodyPr/>
        <a:lstStyle/>
        <a:p>
          <a:endParaRPr lang="en-US"/>
        </a:p>
      </dgm:t>
    </dgm:pt>
    <dgm:pt modelId="{841D1D42-A07B-45FC-9A71-86B40DEDD884}" type="sibTrans" cxnId="{0D9D98DA-7366-4F37-ADCF-A4B4FFD38D97}">
      <dgm:prSet/>
      <dgm:spPr/>
      <dgm:t>
        <a:bodyPr/>
        <a:lstStyle/>
        <a:p>
          <a:endParaRPr lang="en-US"/>
        </a:p>
      </dgm:t>
    </dgm:pt>
    <dgm:pt modelId="{0F2DB1F6-4C5F-4A97-9818-19AC9E2198B9}">
      <dgm:prSet phldrT="[Text]"/>
      <dgm:spPr/>
      <dgm:t>
        <a:bodyPr/>
        <a:lstStyle/>
        <a:p>
          <a:r>
            <a:rPr lang="en-US" dirty="0"/>
            <a:t>Statistical Metrics</a:t>
          </a:r>
        </a:p>
      </dgm:t>
    </dgm:pt>
    <dgm:pt modelId="{EE3783FE-7978-4315-A3C6-4FA9E739EC48}" type="parTrans" cxnId="{F48494F7-4D84-44C9-8C7B-B87E02F4BF16}">
      <dgm:prSet/>
      <dgm:spPr/>
      <dgm:t>
        <a:bodyPr/>
        <a:lstStyle/>
        <a:p>
          <a:endParaRPr lang="en-US"/>
        </a:p>
      </dgm:t>
    </dgm:pt>
    <dgm:pt modelId="{90B0E208-8D78-4710-B2A5-31D36038C4C1}" type="sibTrans" cxnId="{F48494F7-4D84-44C9-8C7B-B87E02F4BF16}">
      <dgm:prSet/>
      <dgm:spPr/>
      <dgm:t>
        <a:bodyPr/>
        <a:lstStyle/>
        <a:p>
          <a:endParaRPr lang="en-US"/>
        </a:p>
      </dgm:t>
    </dgm:pt>
    <dgm:pt modelId="{9B067D73-4362-4C76-AB03-AFD7981BA0B4}">
      <dgm:prSet phldrT="[Text]"/>
      <dgm:spPr/>
      <dgm:t>
        <a:bodyPr/>
        <a:lstStyle/>
        <a:p>
          <a:r>
            <a:rPr lang="en-US" dirty="0"/>
            <a:t>Application Performance Management</a:t>
          </a:r>
        </a:p>
      </dgm:t>
    </dgm:pt>
    <dgm:pt modelId="{5BABB977-D306-4E2E-BFAC-034478EDFFD1}" type="parTrans" cxnId="{559C9E80-7FA9-4CE8-A272-3C9DE3737CDE}">
      <dgm:prSet/>
      <dgm:spPr/>
      <dgm:t>
        <a:bodyPr/>
        <a:lstStyle/>
        <a:p>
          <a:endParaRPr lang="en-US"/>
        </a:p>
      </dgm:t>
    </dgm:pt>
    <dgm:pt modelId="{FD23B732-A01D-4D0B-A391-1DF456A96D2B}" type="sibTrans" cxnId="{559C9E80-7FA9-4CE8-A272-3C9DE3737CDE}">
      <dgm:prSet/>
      <dgm:spPr/>
      <dgm:t>
        <a:bodyPr/>
        <a:lstStyle/>
        <a:p>
          <a:endParaRPr lang="en-US"/>
        </a:p>
      </dgm:t>
    </dgm:pt>
    <dgm:pt modelId="{33ECB92B-610C-4CB8-BB28-F9463959B5F9}">
      <dgm:prSet phldrT="[Text]"/>
      <dgm:spPr/>
      <dgm:t>
        <a:bodyPr/>
        <a:lstStyle/>
        <a:p>
          <a:r>
            <a:rPr lang="en-US" dirty="0"/>
            <a:t>Dev</a:t>
          </a:r>
        </a:p>
      </dgm:t>
    </dgm:pt>
    <dgm:pt modelId="{E7506A05-2E4D-41C8-A3E3-55CAAB4EC81B}" type="parTrans" cxnId="{7CA6F83C-C551-4CFA-9A04-FC527E109605}">
      <dgm:prSet/>
      <dgm:spPr/>
      <dgm:t>
        <a:bodyPr/>
        <a:lstStyle/>
        <a:p>
          <a:endParaRPr lang="en-US"/>
        </a:p>
      </dgm:t>
    </dgm:pt>
    <dgm:pt modelId="{717FDBE7-4FE5-47A2-8439-ABA240B7483F}" type="sibTrans" cxnId="{7CA6F83C-C551-4CFA-9A04-FC527E109605}">
      <dgm:prSet/>
      <dgm:spPr/>
      <dgm:t>
        <a:bodyPr/>
        <a:lstStyle/>
        <a:p>
          <a:endParaRPr lang="en-US"/>
        </a:p>
      </dgm:t>
    </dgm:pt>
    <dgm:pt modelId="{049B64BA-72AF-480A-B2B5-7F94D8E51FDB}">
      <dgm:prSet phldrT="[Text]"/>
      <dgm:spPr/>
      <dgm:t>
        <a:bodyPr/>
        <a:lstStyle/>
        <a:p>
          <a:r>
            <a:rPr lang="en-US" dirty="0"/>
            <a:t>Defect Reproduction</a:t>
          </a:r>
        </a:p>
      </dgm:t>
    </dgm:pt>
    <dgm:pt modelId="{9AF86187-A632-4902-A0CD-485279F40557}" type="parTrans" cxnId="{869CBA92-88C5-4CBB-A327-8D8C5650DD4A}">
      <dgm:prSet/>
      <dgm:spPr/>
      <dgm:t>
        <a:bodyPr/>
        <a:lstStyle/>
        <a:p>
          <a:endParaRPr lang="en-US"/>
        </a:p>
      </dgm:t>
    </dgm:pt>
    <dgm:pt modelId="{ABAE4E9A-8473-4DAD-9F96-4092695B4C2E}" type="sibTrans" cxnId="{869CBA92-88C5-4CBB-A327-8D8C5650DD4A}">
      <dgm:prSet/>
      <dgm:spPr/>
      <dgm:t>
        <a:bodyPr/>
        <a:lstStyle/>
        <a:p>
          <a:endParaRPr lang="en-US"/>
        </a:p>
      </dgm:t>
    </dgm:pt>
    <dgm:pt modelId="{B99EC401-D797-4334-BD29-0994DB817ADD}">
      <dgm:prSet phldrT="[Text]"/>
      <dgm:spPr/>
      <dgm:t>
        <a:bodyPr/>
        <a:lstStyle/>
        <a:p>
          <a:r>
            <a:rPr lang="en-US" dirty="0"/>
            <a:t>High Details</a:t>
          </a:r>
        </a:p>
      </dgm:t>
    </dgm:pt>
    <dgm:pt modelId="{0B9FC9B5-795D-45AA-9A0C-5A6C825CCD9D}" type="parTrans" cxnId="{2C0CEC94-5B56-4259-8D15-80CF3D519A65}">
      <dgm:prSet/>
      <dgm:spPr/>
      <dgm:t>
        <a:bodyPr/>
        <a:lstStyle/>
        <a:p>
          <a:endParaRPr lang="en-US"/>
        </a:p>
      </dgm:t>
    </dgm:pt>
    <dgm:pt modelId="{FDE4AAF0-98F6-4E58-9393-895BAC6545E7}" type="sibTrans" cxnId="{2C0CEC94-5B56-4259-8D15-80CF3D519A65}">
      <dgm:prSet/>
      <dgm:spPr/>
      <dgm:t>
        <a:bodyPr/>
        <a:lstStyle/>
        <a:p>
          <a:endParaRPr lang="en-US"/>
        </a:p>
      </dgm:t>
    </dgm:pt>
    <dgm:pt modelId="{B19A7AB2-0088-483C-878E-BD9089DEA1B2}">
      <dgm:prSet phldrT="[Text]"/>
      <dgm:spPr/>
      <dgm:t>
        <a:bodyPr/>
        <a:lstStyle/>
        <a:p>
          <a:r>
            <a:rPr lang="en-US" dirty="0"/>
            <a:t>Logging / Tracing</a:t>
          </a:r>
        </a:p>
      </dgm:t>
    </dgm:pt>
    <dgm:pt modelId="{D9D368B0-D18B-4314-823C-70C5C526E753}" type="parTrans" cxnId="{F76216F8-056C-45B3-8CBB-46939D93963A}">
      <dgm:prSet/>
      <dgm:spPr/>
      <dgm:t>
        <a:bodyPr/>
        <a:lstStyle/>
        <a:p>
          <a:endParaRPr lang="en-US"/>
        </a:p>
      </dgm:t>
    </dgm:pt>
    <dgm:pt modelId="{EE135DCE-A1A1-448A-A046-D4DEC9D0B933}" type="sibTrans" cxnId="{F76216F8-056C-45B3-8CBB-46939D93963A}">
      <dgm:prSet/>
      <dgm:spPr/>
      <dgm:t>
        <a:bodyPr/>
        <a:lstStyle/>
        <a:p>
          <a:endParaRPr lang="en-US"/>
        </a:p>
      </dgm:t>
    </dgm:pt>
    <dgm:pt modelId="{B0B47F23-B3B4-4539-A2DC-A7E65650A835}" type="pres">
      <dgm:prSet presAssocID="{126D7A04-1826-4113-9CF7-526DA5E9BEC7}" presName="Name0" presStyleCnt="0">
        <dgm:presLayoutVars>
          <dgm:dir/>
          <dgm:animLvl val="lvl"/>
          <dgm:resizeHandles val="exact"/>
        </dgm:presLayoutVars>
      </dgm:prSet>
      <dgm:spPr/>
    </dgm:pt>
    <dgm:pt modelId="{8E550997-0967-4851-B332-1AF0B55149D8}" type="pres">
      <dgm:prSet presAssocID="{33ECB92B-610C-4CB8-BB28-F9463959B5F9}" presName="vertFlow" presStyleCnt="0"/>
      <dgm:spPr/>
    </dgm:pt>
    <dgm:pt modelId="{46DC2BBE-86EE-4F7C-A6FD-E74B92B84794}" type="pres">
      <dgm:prSet presAssocID="{33ECB92B-610C-4CB8-BB28-F9463959B5F9}" presName="header" presStyleLbl="node1" presStyleIdx="0" presStyleCnt="2"/>
      <dgm:spPr/>
    </dgm:pt>
    <dgm:pt modelId="{975703A0-6ABC-41EA-8621-D59C1A1F59C8}" type="pres">
      <dgm:prSet presAssocID="{9AF86187-A632-4902-A0CD-485279F40557}" presName="parTrans" presStyleLbl="sibTrans2D1" presStyleIdx="0" presStyleCnt="6"/>
      <dgm:spPr/>
    </dgm:pt>
    <dgm:pt modelId="{2B801D49-21F3-44DF-A9FC-84C408057AD1}" type="pres">
      <dgm:prSet presAssocID="{049B64BA-72AF-480A-B2B5-7F94D8E51FDB}" presName="child" presStyleLbl="alignAccFollowNode1" presStyleIdx="0" presStyleCnt="6">
        <dgm:presLayoutVars>
          <dgm:chMax val="0"/>
          <dgm:bulletEnabled val="1"/>
        </dgm:presLayoutVars>
      </dgm:prSet>
      <dgm:spPr/>
    </dgm:pt>
    <dgm:pt modelId="{656879FB-1BCA-444E-A8D6-8B8B93B302A3}" type="pres">
      <dgm:prSet presAssocID="{ABAE4E9A-8473-4DAD-9F96-4092695B4C2E}" presName="sibTrans" presStyleLbl="sibTrans2D1" presStyleIdx="1" presStyleCnt="6"/>
      <dgm:spPr/>
    </dgm:pt>
    <dgm:pt modelId="{4EDE1D6D-9D57-432E-8C08-834B34E07B32}" type="pres">
      <dgm:prSet presAssocID="{B99EC401-D797-4334-BD29-0994DB817ADD}" presName="child" presStyleLbl="alignAccFollowNode1" presStyleIdx="1" presStyleCnt="6">
        <dgm:presLayoutVars>
          <dgm:chMax val="0"/>
          <dgm:bulletEnabled val="1"/>
        </dgm:presLayoutVars>
      </dgm:prSet>
      <dgm:spPr/>
    </dgm:pt>
    <dgm:pt modelId="{DCF41CBC-F230-45BE-B168-D8B77713B106}" type="pres">
      <dgm:prSet presAssocID="{FDE4AAF0-98F6-4E58-9393-895BAC6545E7}" presName="sibTrans" presStyleLbl="sibTrans2D1" presStyleIdx="2" presStyleCnt="6"/>
      <dgm:spPr/>
    </dgm:pt>
    <dgm:pt modelId="{53DB9FA3-88EE-4D7F-8E1D-02CFFF270106}" type="pres">
      <dgm:prSet presAssocID="{B19A7AB2-0088-483C-878E-BD9089DEA1B2}" presName="child" presStyleLbl="alignAccFollowNode1" presStyleIdx="2" presStyleCnt="6">
        <dgm:presLayoutVars>
          <dgm:chMax val="0"/>
          <dgm:bulletEnabled val="1"/>
        </dgm:presLayoutVars>
      </dgm:prSet>
      <dgm:spPr/>
    </dgm:pt>
    <dgm:pt modelId="{08730E36-A2C8-4687-83CC-338606F9DAF9}" type="pres">
      <dgm:prSet presAssocID="{33ECB92B-610C-4CB8-BB28-F9463959B5F9}" presName="hSp" presStyleCnt="0"/>
      <dgm:spPr/>
    </dgm:pt>
    <dgm:pt modelId="{CB082BD3-AC33-48F1-A7AA-AB79B70F16B3}" type="pres">
      <dgm:prSet presAssocID="{8BC13D3F-9B09-440F-9CC5-0C715435CBE5}" presName="vertFlow" presStyleCnt="0"/>
      <dgm:spPr/>
    </dgm:pt>
    <dgm:pt modelId="{80B6FA29-D5B1-4D1F-931B-D66EE992EF93}" type="pres">
      <dgm:prSet presAssocID="{8BC13D3F-9B09-440F-9CC5-0C715435CBE5}" presName="header" presStyleLbl="node1" presStyleIdx="1" presStyleCnt="2"/>
      <dgm:spPr/>
    </dgm:pt>
    <dgm:pt modelId="{1F58CFFD-64B2-4F6B-A1AD-9A098AA3EDC2}" type="pres">
      <dgm:prSet presAssocID="{352B1BB3-051B-40B1-88F9-6A5631AA4B7D}" presName="parTrans" presStyleLbl="sibTrans2D1" presStyleIdx="3" presStyleCnt="6"/>
      <dgm:spPr/>
    </dgm:pt>
    <dgm:pt modelId="{035E88D2-F487-49BD-AE55-A743B84852EB}" type="pres">
      <dgm:prSet presAssocID="{9CACDE6B-76E9-4FBC-8436-25881D1EE2C1}" presName="child" presStyleLbl="alignAccFollowNode1" presStyleIdx="3" presStyleCnt="6">
        <dgm:presLayoutVars>
          <dgm:chMax val="0"/>
          <dgm:bulletEnabled val="1"/>
        </dgm:presLayoutVars>
      </dgm:prSet>
      <dgm:spPr/>
    </dgm:pt>
    <dgm:pt modelId="{D0CD72F2-0119-494A-BBA4-CC54B7C01406}" type="pres">
      <dgm:prSet presAssocID="{841D1D42-A07B-45FC-9A71-86B40DEDD884}" presName="sibTrans" presStyleLbl="sibTrans2D1" presStyleIdx="4" presStyleCnt="6"/>
      <dgm:spPr/>
    </dgm:pt>
    <dgm:pt modelId="{7CAA2388-FB75-4F74-86EB-A6EC5EE8B708}" type="pres">
      <dgm:prSet presAssocID="{0F2DB1F6-4C5F-4A97-9818-19AC9E2198B9}" presName="child" presStyleLbl="alignAccFollowNode1" presStyleIdx="4" presStyleCnt="6">
        <dgm:presLayoutVars>
          <dgm:chMax val="0"/>
          <dgm:bulletEnabled val="1"/>
        </dgm:presLayoutVars>
      </dgm:prSet>
      <dgm:spPr/>
    </dgm:pt>
    <dgm:pt modelId="{CFBAAEA1-4922-4726-B770-48EE4CDDC5B7}" type="pres">
      <dgm:prSet presAssocID="{90B0E208-8D78-4710-B2A5-31D36038C4C1}" presName="sibTrans" presStyleLbl="sibTrans2D1" presStyleIdx="5" presStyleCnt="6"/>
      <dgm:spPr/>
    </dgm:pt>
    <dgm:pt modelId="{610001F2-213D-4670-99F8-45A4D2486C7D}" type="pres">
      <dgm:prSet presAssocID="{9B067D73-4362-4C76-AB03-AFD7981BA0B4}" presName="child" presStyleLbl="alignAccFollowNode1" presStyleIdx="5" presStyleCnt="6">
        <dgm:presLayoutVars>
          <dgm:chMax val="0"/>
          <dgm:bulletEnabled val="1"/>
        </dgm:presLayoutVars>
      </dgm:prSet>
      <dgm:spPr/>
    </dgm:pt>
  </dgm:ptLst>
  <dgm:cxnLst>
    <dgm:cxn modelId="{088A5702-BD66-4A47-A714-272C4AEA9BEC}" type="presOf" srcId="{126D7A04-1826-4113-9CF7-526DA5E9BEC7}" destId="{B0B47F23-B3B4-4539-A2DC-A7E65650A835}" srcOrd="0" destOrd="0" presId="urn:microsoft.com/office/officeart/2005/8/layout/lProcess1"/>
    <dgm:cxn modelId="{68FFA40F-494F-4273-84AC-DA7989A5368B}" type="presOf" srcId="{33ECB92B-610C-4CB8-BB28-F9463959B5F9}" destId="{46DC2BBE-86EE-4F7C-A6FD-E74B92B84794}" srcOrd="0" destOrd="0" presId="urn:microsoft.com/office/officeart/2005/8/layout/lProcess1"/>
    <dgm:cxn modelId="{7125E814-3FD8-4CB3-96ED-05D6991E996F}" type="presOf" srcId="{FDE4AAF0-98F6-4E58-9393-895BAC6545E7}" destId="{DCF41CBC-F230-45BE-B168-D8B77713B106}" srcOrd="0" destOrd="0" presId="urn:microsoft.com/office/officeart/2005/8/layout/lProcess1"/>
    <dgm:cxn modelId="{7CA6F83C-C551-4CFA-9A04-FC527E109605}" srcId="{126D7A04-1826-4113-9CF7-526DA5E9BEC7}" destId="{33ECB92B-610C-4CB8-BB28-F9463959B5F9}" srcOrd="0" destOrd="0" parTransId="{E7506A05-2E4D-41C8-A3E3-55CAAB4EC81B}" sibTransId="{717FDBE7-4FE5-47A2-8439-ABA240B7483F}"/>
    <dgm:cxn modelId="{3F399E4C-1F0F-4F6E-B644-069CE6FEFEF6}" type="presOf" srcId="{049B64BA-72AF-480A-B2B5-7F94D8E51FDB}" destId="{2B801D49-21F3-44DF-A9FC-84C408057AD1}" srcOrd="0" destOrd="0" presId="urn:microsoft.com/office/officeart/2005/8/layout/lProcess1"/>
    <dgm:cxn modelId="{0D1C7B4D-E544-4AB1-AAE4-18E8CE75F77E}" srcId="{126D7A04-1826-4113-9CF7-526DA5E9BEC7}" destId="{8BC13D3F-9B09-440F-9CC5-0C715435CBE5}" srcOrd="1" destOrd="0" parTransId="{6822628D-52DA-48D8-A3B8-B30244529E8B}" sibTransId="{561C7771-31F3-41A9-BF8B-D37E34C7E2F6}"/>
    <dgm:cxn modelId="{33AE517F-C204-4700-B07B-6FF0E934614B}" type="presOf" srcId="{9B067D73-4362-4C76-AB03-AFD7981BA0B4}" destId="{610001F2-213D-4670-99F8-45A4D2486C7D}" srcOrd="0" destOrd="0" presId="urn:microsoft.com/office/officeart/2005/8/layout/lProcess1"/>
    <dgm:cxn modelId="{559C9E80-7FA9-4CE8-A272-3C9DE3737CDE}" srcId="{8BC13D3F-9B09-440F-9CC5-0C715435CBE5}" destId="{9B067D73-4362-4C76-AB03-AFD7981BA0B4}" srcOrd="2" destOrd="0" parTransId="{5BABB977-D306-4E2E-BFAC-034478EDFFD1}" sibTransId="{FD23B732-A01D-4D0B-A391-1DF456A96D2B}"/>
    <dgm:cxn modelId="{049F2084-C08B-43F1-9E21-0282114D8A5C}" type="presOf" srcId="{ABAE4E9A-8473-4DAD-9F96-4092695B4C2E}" destId="{656879FB-1BCA-444E-A8D6-8B8B93B302A3}" srcOrd="0" destOrd="0" presId="urn:microsoft.com/office/officeart/2005/8/layout/lProcess1"/>
    <dgm:cxn modelId="{28852C88-1BE1-4803-A17C-5F5D77665EC3}" type="presOf" srcId="{9AF86187-A632-4902-A0CD-485279F40557}" destId="{975703A0-6ABC-41EA-8621-D59C1A1F59C8}" srcOrd="0" destOrd="0" presId="urn:microsoft.com/office/officeart/2005/8/layout/lProcess1"/>
    <dgm:cxn modelId="{869CBA92-88C5-4CBB-A327-8D8C5650DD4A}" srcId="{33ECB92B-610C-4CB8-BB28-F9463959B5F9}" destId="{049B64BA-72AF-480A-B2B5-7F94D8E51FDB}" srcOrd="0" destOrd="0" parTransId="{9AF86187-A632-4902-A0CD-485279F40557}" sibTransId="{ABAE4E9A-8473-4DAD-9F96-4092695B4C2E}"/>
    <dgm:cxn modelId="{2C0CEC94-5B56-4259-8D15-80CF3D519A65}" srcId="{33ECB92B-610C-4CB8-BB28-F9463959B5F9}" destId="{B99EC401-D797-4334-BD29-0994DB817ADD}" srcOrd="1" destOrd="0" parTransId="{0B9FC9B5-795D-45AA-9A0C-5A6C825CCD9D}" sibTransId="{FDE4AAF0-98F6-4E58-9393-895BAC6545E7}"/>
    <dgm:cxn modelId="{C991A697-D22D-40D7-91CE-D6419E3A769A}" type="presOf" srcId="{9CACDE6B-76E9-4FBC-8436-25881D1EE2C1}" destId="{035E88D2-F487-49BD-AE55-A743B84852EB}" srcOrd="0" destOrd="0" presId="urn:microsoft.com/office/officeart/2005/8/layout/lProcess1"/>
    <dgm:cxn modelId="{FBBE9CA5-2291-4ABE-97C2-1157B7F78CD0}" type="presOf" srcId="{841D1D42-A07B-45FC-9A71-86B40DEDD884}" destId="{D0CD72F2-0119-494A-BBA4-CC54B7C01406}" srcOrd="0" destOrd="0" presId="urn:microsoft.com/office/officeart/2005/8/layout/lProcess1"/>
    <dgm:cxn modelId="{8AE324A6-F810-4B92-93C8-2EAA94233E30}" type="presOf" srcId="{B99EC401-D797-4334-BD29-0994DB817ADD}" destId="{4EDE1D6D-9D57-432E-8C08-834B34E07B32}" srcOrd="0" destOrd="0" presId="urn:microsoft.com/office/officeart/2005/8/layout/lProcess1"/>
    <dgm:cxn modelId="{4D810DB0-6E66-4B9B-A4CB-A92DF55AA547}" type="presOf" srcId="{B19A7AB2-0088-483C-878E-BD9089DEA1B2}" destId="{53DB9FA3-88EE-4D7F-8E1D-02CFFF270106}" srcOrd="0" destOrd="0" presId="urn:microsoft.com/office/officeart/2005/8/layout/lProcess1"/>
    <dgm:cxn modelId="{22D1E2B4-4A2A-4BAE-A01F-1EC6703EB74D}" type="presOf" srcId="{8BC13D3F-9B09-440F-9CC5-0C715435CBE5}" destId="{80B6FA29-D5B1-4D1F-931B-D66EE992EF93}" srcOrd="0" destOrd="0" presId="urn:microsoft.com/office/officeart/2005/8/layout/lProcess1"/>
    <dgm:cxn modelId="{503EF9BA-EB4B-4F5C-8E25-A3DE1F2FB59C}" type="presOf" srcId="{352B1BB3-051B-40B1-88F9-6A5631AA4B7D}" destId="{1F58CFFD-64B2-4F6B-A1AD-9A098AA3EDC2}" srcOrd="0" destOrd="0" presId="urn:microsoft.com/office/officeart/2005/8/layout/lProcess1"/>
    <dgm:cxn modelId="{CCAEF9CC-46EB-481E-8C1F-6AA96DDAFFF6}" type="presOf" srcId="{90B0E208-8D78-4710-B2A5-31D36038C4C1}" destId="{CFBAAEA1-4922-4726-B770-48EE4CDDC5B7}" srcOrd="0" destOrd="0" presId="urn:microsoft.com/office/officeart/2005/8/layout/lProcess1"/>
    <dgm:cxn modelId="{0D9D98DA-7366-4F37-ADCF-A4B4FFD38D97}" srcId="{8BC13D3F-9B09-440F-9CC5-0C715435CBE5}" destId="{9CACDE6B-76E9-4FBC-8436-25881D1EE2C1}" srcOrd="0" destOrd="0" parTransId="{352B1BB3-051B-40B1-88F9-6A5631AA4B7D}" sibTransId="{841D1D42-A07B-45FC-9A71-86B40DEDD884}"/>
    <dgm:cxn modelId="{5F58A1EB-8E7F-405D-83B0-D0CB4C88B3B1}" type="presOf" srcId="{0F2DB1F6-4C5F-4A97-9818-19AC9E2198B9}" destId="{7CAA2388-FB75-4F74-86EB-A6EC5EE8B708}" srcOrd="0" destOrd="0" presId="urn:microsoft.com/office/officeart/2005/8/layout/lProcess1"/>
    <dgm:cxn modelId="{F48494F7-4D84-44C9-8C7B-B87E02F4BF16}" srcId="{8BC13D3F-9B09-440F-9CC5-0C715435CBE5}" destId="{0F2DB1F6-4C5F-4A97-9818-19AC9E2198B9}" srcOrd="1" destOrd="0" parTransId="{EE3783FE-7978-4315-A3C6-4FA9E739EC48}" sibTransId="{90B0E208-8D78-4710-B2A5-31D36038C4C1}"/>
    <dgm:cxn modelId="{F76216F8-056C-45B3-8CBB-46939D93963A}" srcId="{33ECB92B-610C-4CB8-BB28-F9463959B5F9}" destId="{B19A7AB2-0088-483C-878E-BD9089DEA1B2}" srcOrd="2" destOrd="0" parTransId="{D9D368B0-D18B-4314-823C-70C5C526E753}" sibTransId="{EE135DCE-A1A1-448A-A046-D4DEC9D0B933}"/>
    <dgm:cxn modelId="{8574AC35-9864-4030-AF5E-AAD095605787}" type="presParOf" srcId="{B0B47F23-B3B4-4539-A2DC-A7E65650A835}" destId="{8E550997-0967-4851-B332-1AF0B55149D8}" srcOrd="0" destOrd="0" presId="urn:microsoft.com/office/officeart/2005/8/layout/lProcess1"/>
    <dgm:cxn modelId="{63FCA1EA-166E-47BD-AB54-90E8FACD88EC}" type="presParOf" srcId="{8E550997-0967-4851-B332-1AF0B55149D8}" destId="{46DC2BBE-86EE-4F7C-A6FD-E74B92B84794}" srcOrd="0" destOrd="0" presId="urn:microsoft.com/office/officeart/2005/8/layout/lProcess1"/>
    <dgm:cxn modelId="{9CDBB5AD-D4CD-4B1F-8797-240F579171F8}" type="presParOf" srcId="{8E550997-0967-4851-B332-1AF0B55149D8}" destId="{975703A0-6ABC-41EA-8621-D59C1A1F59C8}" srcOrd="1" destOrd="0" presId="urn:microsoft.com/office/officeart/2005/8/layout/lProcess1"/>
    <dgm:cxn modelId="{48D5AAAA-C095-4BB2-9586-40DFE34E71A6}" type="presParOf" srcId="{8E550997-0967-4851-B332-1AF0B55149D8}" destId="{2B801D49-21F3-44DF-A9FC-84C408057AD1}" srcOrd="2" destOrd="0" presId="urn:microsoft.com/office/officeart/2005/8/layout/lProcess1"/>
    <dgm:cxn modelId="{5D742859-6C04-4835-90DC-255617663FCB}" type="presParOf" srcId="{8E550997-0967-4851-B332-1AF0B55149D8}" destId="{656879FB-1BCA-444E-A8D6-8B8B93B302A3}" srcOrd="3" destOrd="0" presId="urn:microsoft.com/office/officeart/2005/8/layout/lProcess1"/>
    <dgm:cxn modelId="{FF179EDD-4513-4D61-9550-F699CE29D928}" type="presParOf" srcId="{8E550997-0967-4851-B332-1AF0B55149D8}" destId="{4EDE1D6D-9D57-432E-8C08-834B34E07B32}" srcOrd="4" destOrd="0" presId="urn:microsoft.com/office/officeart/2005/8/layout/lProcess1"/>
    <dgm:cxn modelId="{60032B9C-0268-4B38-B575-ADD27F9A9119}" type="presParOf" srcId="{8E550997-0967-4851-B332-1AF0B55149D8}" destId="{DCF41CBC-F230-45BE-B168-D8B77713B106}" srcOrd="5" destOrd="0" presId="urn:microsoft.com/office/officeart/2005/8/layout/lProcess1"/>
    <dgm:cxn modelId="{652BB46F-AB61-4FE7-B3C1-2F37C0469497}" type="presParOf" srcId="{8E550997-0967-4851-B332-1AF0B55149D8}" destId="{53DB9FA3-88EE-4D7F-8E1D-02CFFF270106}" srcOrd="6" destOrd="0" presId="urn:microsoft.com/office/officeart/2005/8/layout/lProcess1"/>
    <dgm:cxn modelId="{BEC7AB2D-078E-44B5-909E-BDC855F57371}" type="presParOf" srcId="{B0B47F23-B3B4-4539-A2DC-A7E65650A835}" destId="{08730E36-A2C8-4687-83CC-338606F9DAF9}" srcOrd="1" destOrd="0" presId="urn:microsoft.com/office/officeart/2005/8/layout/lProcess1"/>
    <dgm:cxn modelId="{93447105-86F5-40B5-937C-40DAB3111254}" type="presParOf" srcId="{B0B47F23-B3B4-4539-A2DC-A7E65650A835}" destId="{CB082BD3-AC33-48F1-A7AA-AB79B70F16B3}" srcOrd="2" destOrd="0" presId="urn:microsoft.com/office/officeart/2005/8/layout/lProcess1"/>
    <dgm:cxn modelId="{78293A1F-BDF0-449F-9B65-D90E4251DA01}" type="presParOf" srcId="{CB082BD3-AC33-48F1-A7AA-AB79B70F16B3}" destId="{80B6FA29-D5B1-4D1F-931B-D66EE992EF93}" srcOrd="0" destOrd="0" presId="urn:microsoft.com/office/officeart/2005/8/layout/lProcess1"/>
    <dgm:cxn modelId="{FCD0FC77-8F92-4FB1-A0AD-FAF9A238E3EA}" type="presParOf" srcId="{CB082BD3-AC33-48F1-A7AA-AB79B70F16B3}" destId="{1F58CFFD-64B2-4F6B-A1AD-9A098AA3EDC2}" srcOrd="1" destOrd="0" presId="urn:microsoft.com/office/officeart/2005/8/layout/lProcess1"/>
    <dgm:cxn modelId="{69BD24BE-A08F-4CF1-A075-8945AFD92496}" type="presParOf" srcId="{CB082BD3-AC33-48F1-A7AA-AB79B70F16B3}" destId="{035E88D2-F487-49BD-AE55-A743B84852EB}" srcOrd="2" destOrd="0" presId="urn:microsoft.com/office/officeart/2005/8/layout/lProcess1"/>
    <dgm:cxn modelId="{8A1746C2-6C53-43A7-89D0-7A166B9C7C4D}" type="presParOf" srcId="{CB082BD3-AC33-48F1-A7AA-AB79B70F16B3}" destId="{D0CD72F2-0119-494A-BBA4-CC54B7C01406}" srcOrd="3" destOrd="0" presId="urn:microsoft.com/office/officeart/2005/8/layout/lProcess1"/>
    <dgm:cxn modelId="{2042CF98-EC4A-4C15-8D05-1BD1FB822510}" type="presParOf" srcId="{CB082BD3-AC33-48F1-A7AA-AB79B70F16B3}" destId="{7CAA2388-FB75-4F74-86EB-A6EC5EE8B708}" srcOrd="4" destOrd="0" presId="urn:microsoft.com/office/officeart/2005/8/layout/lProcess1"/>
    <dgm:cxn modelId="{F09234BC-D710-436F-A32F-287872E73115}" type="presParOf" srcId="{CB082BD3-AC33-48F1-A7AA-AB79B70F16B3}" destId="{CFBAAEA1-4922-4726-B770-48EE4CDDC5B7}" srcOrd="5" destOrd="0" presId="urn:microsoft.com/office/officeart/2005/8/layout/lProcess1"/>
    <dgm:cxn modelId="{2A6168D6-CD92-48F1-B55C-489E3D02294F}" type="presParOf" srcId="{CB082BD3-AC33-48F1-A7AA-AB79B70F16B3}" destId="{610001F2-213D-4670-99F8-45A4D2486C7D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C2BBE-86EE-4F7C-A6FD-E74B92B84794}">
      <dsp:nvSpPr>
        <dsp:cNvPr id="0" name=""/>
        <dsp:cNvSpPr/>
      </dsp:nvSpPr>
      <dsp:spPr>
        <a:xfrm>
          <a:off x="361904" y="200"/>
          <a:ext cx="2895289" cy="72382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Dev</a:t>
          </a:r>
        </a:p>
      </dsp:txBody>
      <dsp:txXfrm>
        <a:off x="383104" y="21400"/>
        <a:ext cx="2852889" cy="681422"/>
      </dsp:txXfrm>
    </dsp:sp>
    <dsp:sp modelId="{975703A0-6ABC-41EA-8621-D59C1A1F59C8}">
      <dsp:nvSpPr>
        <dsp:cNvPr id="0" name=""/>
        <dsp:cNvSpPr/>
      </dsp:nvSpPr>
      <dsp:spPr>
        <a:xfrm rot="5400000">
          <a:off x="1746214" y="787357"/>
          <a:ext cx="126668" cy="126668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01D49-21F3-44DF-A9FC-84C408057AD1}">
      <dsp:nvSpPr>
        <dsp:cNvPr id="0" name=""/>
        <dsp:cNvSpPr/>
      </dsp:nvSpPr>
      <dsp:spPr>
        <a:xfrm>
          <a:off x="361904" y="977361"/>
          <a:ext cx="2895289" cy="723822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Defect Reproduction</a:t>
          </a:r>
        </a:p>
      </dsp:txBody>
      <dsp:txXfrm>
        <a:off x="383104" y="998561"/>
        <a:ext cx="2852889" cy="681422"/>
      </dsp:txXfrm>
    </dsp:sp>
    <dsp:sp modelId="{656879FB-1BCA-444E-A8D6-8B8B93B302A3}">
      <dsp:nvSpPr>
        <dsp:cNvPr id="0" name=""/>
        <dsp:cNvSpPr/>
      </dsp:nvSpPr>
      <dsp:spPr>
        <a:xfrm rot="5400000">
          <a:off x="1746214" y="1764518"/>
          <a:ext cx="126668" cy="126668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E1D6D-9D57-432E-8C08-834B34E07B32}">
      <dsp:nvSpPr>
        <dsp:cNvPr id="0" name=""/>
        <dsp:cNvSpPr/>
      </dsp:nvSpPr>
      <dsp:spPr>
        <a:xfrm>
          <a:off x="361904" y="1954521"/>
          <a:ext cx="2895289" cy="723822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High Details</a:t>
          </a:r>
        </a:p>
      </dsp:txBody>
      <dsp:txXfrm>
        <a:off x="383104" y="1975721"/>
        <a:ext cx="2852889" cy="681422"/>
      </dsp:txXfrm>
    </dsp:sp>
    <dsp:sp modelId="{DCF41CBC-F230-45BE-B168-D8B77713B106}">
      <dsp:nvSpPr>
        <dsp:cNvPr id="0" name=""/>
        <dsp:cNvSpPr/>
      </dsp:nvSpPr>
      <dsp:spPr>
        <a:xfrm rot="5400000">
          <a:off x="1746214" y="2741678"/>
          <a:ext cx="126668" cy="126668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B9FA3-88EE-4D7F-8E1D-02CFFF270106}">
      <dsp:nvSpPr>
        <dsp:cNvPr id="0" name=""/>
        <dsp:cNvSpPr/>
      </dsp:nvSpPr>
      <dsp:spPr>
        <a:xfrm>
          <a:off x="361904" y="2931681"/>
          <a:ext cx="2895289" cy="723822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Logging / Tracing</a:t>
          </a:r>
        </a:p>
      </dsp:txBody>
      <dsp:txXfrm>
        <a:off x="383104" y="2952881"/>
        <a:ext cx="2852889" cy="681422"/>
      </dsp:txXfrm>
    </dsp:sp>
    <dsp:sp modelId="{80B6FA29-D5B1-4D1F-931B-D66EE992EF93}">
      <dsp:nvSpPr>
        <dsp:cNvPr id="0" name=""/>
        <dsp:cNvSpPr/>
      </dsp:nvSpPr>
      <dsp:spPr>
        <a:xfrm>
          <a:off x="3662534" y="200"/>
          <a:ext cx="2895289" cy="72382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Op</a:t>
          </a:r>
        </a:p>
      </dsp:txBody>
      <dsp:txXfrm>
        <a:off x="3683734" y="21400"/>
        <a:ext cx="2852889" cy="681422"/>
      </dsp:txXfrm>
    </dsp:sp>
    <dsp:sp modelId="{1F58CFFD-64B2-4F6B-A1AD-9A098AA3EDC2}">
      <dsp:nvSpPr>
        <dsp:cNvPr id="0" name=""/>
        <dsp:cNvSpPr/>
      </dsp:nvSpPr>
      <dsp:spPr>
        <a:xfrm rot="5400000">
          <a:off x="5046845" y="787357"/>
          <a:ext cx="126668" cy="126668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E88D2-F487-49BD-AE55-A743B84852EB}">
      <dsp:nvSpPr>
        <dsp:cNvPr id="0" name=""/>
        <dsp:cNvSpPr/>
      </dsp:nvSpPr>
      <dsp:spPr>
        <a:xfrm>
          <a:off x="3662534" y="977361"/>
          <a:ext cx="2895289" cy="723822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Performance Monitoring</a:t>
          </a:r>
        </a:p>
      </dsp:txBody>
      <dsp:txXfrm>
        <a:off x="3683734" y="998561"/>
        <a:ext cx="2852889" cy="681422"/>
      </dsp:txXfrm>
    </dsp:sp>
    <dsp:sp modelId="{D0CD72F2-0119-494A-BBA4-CC54B7C01406}">
      <dsp:nvSpPr>
        <dsp:cNvPr id="0" name=""/>
        <dsp:cNvSpPr/>
      </dsp:nvSpPr>
      <dsp:spPr>
        <a:xfrm rot="5400000">
          <a:off x="5046845" y="1764518"/>
          <a:ext cx="126668" cy="126668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A2388-FB75-4F74-86EB-A6EC5EE8B708}">
      <dsp:nvSpPr>
        <dsp:cNvPr id="0" name=""/>
        <dsp:cNvSpPr/>
      </dsp:nvSpPr>
      <dsp:spPr>
        <a:xfrm>
          <a:off x="3662534" y="1954521"/>
          <a:ext cx="2895289" cy="723822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Statistical Metrics</a:t>
          </a:r>
        </a:p>
      </dsp:txBody>
      <dsp:txXfrm>
        <a:off x="3683734" y="1975721"/>
        <a:ext cx="2852889" cy="681422"/>
      </dsp:txXfrm>
    </dsp:sp>
    <dsp:sp modelId="{CFBAAEA1-4922-4726-B770-48EE4CDDC5B7}">
      <dsp:nvSpPr>
        <dsp:cNvPr id="0" name=""/>
        <dsp:cNvSpPr/>
      </dsp:nvSpPr>
      <dsp:spPr>
        <a:xfrm rot="5400000">
          <a:off x="5046845" y="2741678"/>
          <a:ext cx="126668" cy="126668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001F2-213D-4670-99F8-45A4D2486C7D}">
      <dsp:nvSpPr>
        <dsp:cNvPr id="0" name=""/>
        <dsp:cNvSpPr/>
      </dsp:nvSpPr>
      <dsp:spPr>
        <a:xfrm>
          <a:off x="3662534" y="2931681"/>
          <a:ext cx="2895289" cy="723822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Application Performance Management</a:t>
          </a:r>
        </a:p>
      </dsp:txBody>
      <dsp:txXfrm>
        <a:off x="3683734" y="2952881"/>
        <a:ext cx="2852889" cy="681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6534A-C67B-42A6-BD7B-1E85A56C59BA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66688" y="404813"/>
            <a:ext cx="2781301" cy="1565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411760" y="404664"/>
            <a:ext cx="6624736" cy="597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75CB5-3A67-4EC3-ABB8-A93EAE1BBE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3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66688" y="404813"/>
            <a:ext cx="2781301" cy="1565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81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1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44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66688" y="404813"/>
            <a:ext cx="2781301" cy="1565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6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66688" y="404813"/>
            <a:ext cx="2781301" cy="1565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75CB5-3A67-4EC3-ABB8-A93EAE1BBE2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4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2"/>
            <a:ext cx="5020056" cy="163308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125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7"/>
            <a:ext cx="5027613" cy="8271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28D1A9-3D67-4106-B288-BC23A7CC5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708" y="1721890"/>
            <a:ext cx="2386800" cy="486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00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Cos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980BA4-A23A-4C88-B574-5C1C7E0F1D99}"/>
              </a:ext>
            </a:extLst>
          </p:cNvPr>
          <p:cNvSpPr/>
          <p:nvPr/>
        </p:nvSpPr>
        <p:spPr>
          <a:xfrm>
            <a:off x="-158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703320"/>
            <a:ext cx="12192000" cy="3154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02464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718924" y="4094681"/>
            <a:ext cx="3666744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18924" y="4527898"/>
            <a:ext cx="3666744" cy="137443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498183" y="4094681"/>
            <a:ext cx="3666744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98183" y="4527898"/>
            <a:ext cx="3666744" cy="137443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91572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E693E7E-08CF-4C07-BFC7-C34D6269EFD9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1555148" y="2707190"/>
            <a:ext cx="3666744" cy="85014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52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D213FF3-2ADF-437D-9C3A-5C5821DBAF4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334407" y="2707190"/>
            <a:ext cx="3666744" cy="85014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52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E7019E9C-AA4E-4592-97BE-BF366FFA1A7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90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8F4135-A9EE-4D29-A8AB-5DEB57ABC181}"/>
              </a:ext>
            </a:extLst>
          </p:cNvPr>
          <p:cNvSpPr/>
          <p:nvPr/>
        </p:nvSpPr>
        <p:spPr>
          <a:xfrm>
            <a:off x="-1587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690970"/>
            <a:ext cx="12192000" cy="3167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081435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587237" y="4798586"/>
            <a:ext cx="257728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587237" y="5235477"/>
            <a:ext cx="2577284" cy="705923"/>
          </a:xfrm>
        </p:spPr>
        <p:txBody>
          <a:bodyPr lIns="36000" tIns="0" rIns="0" bIns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91572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tx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62DB99-23AA-4B84-915B-58A12122905A}"/>
              </a:ext>
            </a:extLst>
          </p:cNvPr>
          <p:cNvSpPr/>
          <p:nvPr/>
        </p:nvSpPr>
        <p:spPr>
          <a:xfrm>
            <a:off x="1969179" y="2806082"/>
            <a:ext cx="1847088" cy="1847088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C4674D-D19C-4346-8AB3-EEC70C5BA12B}"/>
              </a:ext>
            </a:extLst>
          </p:cNvPr>
          <p:cNvSpPr/>
          <p:nvPr/>
        </p:nvSpPr>
        <p:spPr>
          <a:xfrm>
            <a:off x="4730063" y="2358026"/>
            <a:ext cx="2295144" cy="229514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2287E6-00FD-4CA9-879A-D113874BCAF3}"/>
              </a:ext>
            </a:extLst>
          </p:cNvPr>
          <p:cNvSpPr/>
          <p:nvPr/>
        </p:nvSpPr>
        <p:spPr>
          <a:xfrm>
            <a:off x="7613595" y="2037986"/>
            <a:ext cx="2615184" cy="261518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4B6C5DB-65E0-4261-A490-0CEBD77B8A6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2022735" y="3082274"/>
            <a:ext cx="1739976" cy="955575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45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6AFF07C-4D15-4A29-B939-C47256023C9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2022735" y="4075186"/>
            <a:ext cx="1739976" cy="280931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C71864B-9476-4445-B961-A4480119AB3B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5007647" y="2886749"/>
            <a:ext cx="1739976" cy="955575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45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2AAA459-A7E1-451E-BABB-0C87139B389F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007647" y="3879661"/>
            <a:ext cx="1739976" cy="280931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F679BEC-0CFD-449F-B3E0-BB712F00052B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7761967" y="2723459"/>
            <a:ext cx="2295144" cy="955575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45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5220FFF-D7A7-4DFC-97E2-8D717A6B97F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8038167" y="3716371"/>
            <a:ext cx="1739976" cy="280931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3C0B4F4-FAB3-45B3-A57B-B8A00F765A8C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587885" y="4798586"/>
            <a:ext cx="257728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710ED40-A455-4EEF-AAD2-1479EE311AB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587885" y="5240929"/>
            <a:ext cx="2577284" cy="705923"/>
          </a:xfrm>
        </p:spPr>
        <p:txBody>
          <a:bodyPr lIns="36000" tIns="0" rIns="0" bIns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9FC0BF2-FC28-43C1-864A-CAB49C8381A2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7654887" y="4798586"/>
            <a:ext cx="257728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F4793ACF-6372-4346-9E08-F9E4D25847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654887" y="5231804"/>
            <a:ext cx="2577284" cy="705923"/>
          </a:xfrm>
        </p:spPr>
        <p:txBody>
          <a:bodyPr lIns="36000" tIns="0" rIns="0" bIns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F3FD923B-7063-49D8-8286-0F842464897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4325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DA9D50-F092-4CE4-833F-A116EB21A2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2990088"/>
            <a:ext cx="12192000" cy="386791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3340707"/>
            <a:ext cx="3666744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3" y="3773923"/>
            <a:ext cx="5259387" cy="2087752"/>
          </a:xfrm>
        </p:spPr>
        <p:txBody>
          <a:bodyPr lIns="0" tIns="0" rIns="0" bIns="0">
            <a:normAutofit/>
          </a:bodyPr>
          <a:lstStyle>
            <a:lvl1pPr marL="162000" indent="-162000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935429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3E44B3E-B67E-47BB-9B17-495800CC539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6682936" y="3353508"/>
            <a:ext cx="3666744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3E6654E2-1600-436C-996F-AB13D779B06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466097" y="3786724"/>
            <a:ext cx="5068179" cy="2087752"/>
          </a:xfrm>
        </p:spPr>
        <p:txBody>
          <a:bodyPr lIns="0" tIns="0" rIns="0" bIns="0">
            <a:normAutofit/>
          </a:bodyPr>
          <a:lstStyle>
            <a:lvl1pPr marL="162000" indent="-162000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11B1F208-6C15-4A3F-B7B4-388A18DC2B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4213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etition Content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E7ADE7-21F0-4422-AD3C-0A7865E4FAB1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F00F53-9697-4331-BE9F-B94FA62B0402}"/>
              </a:ext>
            </a:extLst>
          </p:cNvPr>
          <p:cNvSpPr/>
          <p:nvPr/>
        </p:nvSpPr>
        <p:spPr>
          <a:xfrm>
            <a:off x="0" y="1528176"/>
            <a:ext cx="12192000" cy="53298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430939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1975905"/>
            <a:ext cx="2386584" cy="484632"/>
          </a:xfrm>
          <a:prstGeom prst="roundRect">
            <a:avLst/>
          </a:prstGeom>
          <a:noFill/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 descr="Competitors logos quadrant">
            <a:extLst>
              <a:ext uri="{FF2B5EF4-FFF2-40B4-BE49-F238E27FC236}">
                <a16:creationId xmlns:a16="http://schemas.microsoft.com/office/drawing/2014/main" id="{B02B30B1-85C9-4BFB-89EF-F61F699F9CB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893" y="250360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17" name="Picture Placeholder 11" descr="Competitors logos quadrant">
            <a:extLst>
              <a:ext uri="{FF2B5EF4-FFF2-40B4-BE49-F238E27FC236}">
                <a16:creationId xmlns:a16="http://schemas.microsoft.com/office/drawing/2014/main" id="{BB248D0D-569D-4CE5-B4A5-1CB766D4BC2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41365" y="2069258"/>
            <a:ext cx="1655064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18" name="Picture Placeholder 11" descr="Competitors logos quadrant">
            <a:extLst>
              <a:ext uri="{FF2B5EF4-FFF2-40B4-BE49-F238E27FC236}">
                <a16:creationId xmlns:a16="http://schemas.microsoft.com/office/drawing/2014/main" id="{63441834-C0B7-467E-BB8A-077BFB4CC64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9801" y="4684388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0" name="Picture Placeholder 11" descr="Competitors logos quadrant">
            <a:extLst>
              <a:ext uri="{FF2B5EF4-FFF2-40B4-BE49-F238E27FC236}">
                <a16:creationId xmlns:a16="http://schemas.microsoft.com/office/drawing/2014/main" id="{4845EF5C-F9AE-4C81-B40A-0EF51B85391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54712" y="259486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75396269-14C7-4297-BE40-EB61A04CF4C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5538" y="485370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A9EC32D0-3CC5-4D03-90E1-35DD544F353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65414" y="412194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9793465-C4F7-40FC-AEF8-5F868E36EC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9" y="3574970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342900" indent="0">
              <a:buNone/>
              <a:defRPr sz="900" b="1"/>
            </a:lvl2pPr>
            <a:lvl3pPr>
              <a:defRPr sz="900" b="1"/>
            </a:lvl3pPr>
            <a:lvl4pPr>
              <a:defRPr sz="900" b="1"/>
            </a:lvl4pPr>
            <a:lvl5pPr>
              <a:defRPr sz="9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E34E738-15BA-4311-BA02-5FDA3723F4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3" y="3574970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050" b="0">
                <a:solidFill>
                  <a:schemeClr val="tx2"/>
                </a:solidFill>
              </a:defRPr>
            </a:lvl1pPr>
            <a:lvl2pPr marL="342900" indent="0">
              <a:buNone/>
              <a:defRPr sz="900" b="1"/>
            </a:lvl2pPr>
            <a:lvl3pPr>
              <a:defRPr sz="900" b="1"/>
            </a:lvl3pPr>
            <a:lvl4pPr>
              <a:defRPr sz="900" b="1"/>
            </a:lvl4pPr>
            <a:lvl5pPr>
              <a:defRPr sz="9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43026573-79FA-414F-85CC-BB2AFC84C2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41451" y="614276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050" b="0">
                <a:solidFill>
                  <a:schemeClr val="tx2"/>
                </a:solidFill>
              </a:defRPr>
            </a:lvl1pPr>
            <a:lvl2pPr marL="342900" indent="0">
              <a:buNone/>
              <a:defRPr sz="900" b="1"/>
            </a:lvl2pPr>
            <a:lvl3pPr>
              <a:defRPr sz="900" b="1"/>
            </a:lvl3pPr>
            <a:lvl4pPr>
              <a:defRPr sz="900" b="1"/>
            </a:lvl4pPr>
            <a:lvl5pPr>
              <a:defRPr sz="9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54AC58C-2EFE-42E3-B1C3-3A3F7161FC0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41451" y="1764281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050" b="0">
                <a:solidFill>
                  <a:schemeClr val="tx2"/>
                </a:solidFill>
              </a:defRPr>
            </a:lvl1pPr>
            <a:lvl2pPr marL="342900" indent="0">
              <a:buNone/>
              <a:defRPr sz="900" b="1"/>
            </a:lvl2pPr>
            <a:lvl3pPr>
              <a:defRPr sz="900" b="1"/>
            </a:lvl3pPr>
            <a:lvl4pPr>
              <a:defRPr sz="900" b="1"/>
            </a:lvl4pPr>
            <a:lvl5pPr>
              <a:defRPr sz="9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42B13-E900-4B2B-AB93-A64B64227466}"/>
              </a:ext>
            </a:extLst>
          </p:cNvPr>
          <p:cNvCxnSpPr/>
          <p:nvPr/>
        </p:nvCxnSpPr>
        <p:spPr>
          <a:xfrm>
            <a:off x="872933" y="3548268"/>
            <a:ext cx="10470379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45D1A3-05DF-4B1E-9C02-6D8A69BE2011}"/>
              </a:ext>
            </a:extLst>
          </p:cNvPr>
          <p:cNvCxnSpPr>
            <a:cxnSpLocks/>
          </p:cNvCxnSpPr>
          <p:nvPr/>
        </p:nvCxnSpPr>
        <p:spPr>
          <a:xfrm rot="16200000">
            <a:off x="4098036" y="4142692"/>
            <a:ext cx="399592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CC01BAE8-6C4C-4DBC-AFB4-6B3BCF8D07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6107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48E4FA-B29A-4342-834B-094336E65A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044952"/>
            <a:ext cx="12192000" cy="38130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9850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3" y="2435210"/>
            <a:ext cx="2769903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3453" y="2784018"/>
            <a:ext cx="2769903" cy="214088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536828"/>
            <a:ext cx="10515600" cy="750626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BEE5DC-84EC-43EB-9CD1-9837D8A4F67C}"/>
              </a:ext>
            </a:extLst>
          </p:cNvPr>
          <p:cNvSpPr/>
          <p:nvPr/>
        </p:nvSpPr>
        <p:spPr>
          <a:xfrm>
            <a:off x="834924" y="2312229"/>
            <a:ext cx="3139491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B7E67C7-1C94-4372-81CF-D888A17E9E6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3453" y="3276621"/>
            <a:ext cx="2769903" cy="2361398"/>
          </a:xfrm>
        </p:spPr>
        <p:txBody>
          <a:bodyPr lIns="0" tIns="0" rIns="0" bIns="0">
            <a:normAutofit/>
          </a:bodyPr>
          <a:lstStyle>
            <a:lvl1pPr marL="162000" indent="-162000"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1FD2E8C-BDB7-4C4A-B56C-7F3091987DA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431250" y="2435210"/>
            <a:ext cx="2769903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038B74-8E2F-43C0-914C-E2BF168835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431250" y="2784018"/>
            <a:ext cx="2769903" cy="214088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Rectangle: Rounded Corners 7">
            <a:extLst>
              <a:ext uri="{FF2B5EF4-FFF2-40B4-BE49-F238E27FC236}">
                <a16:creationId xmlns:a16="http://schemas.microsoft.com/office/drawing/2014/main" id="{50BFB1A6-61C6-40D0-A6EC-86ECD5632A5C}"/>
              </a:ext>
            </a:extLst>
          </p:cNvPr>
          <p:cNvSpPr/>
          <p:nvPr/>
        </p:nvSpPr>
        <p:spPr>
          <a:xfrm>
            <a:off x="8212723" y="2312229"/>
            <a:ext cx="3139491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AEDB747B-532C-44A9-AD7A-2352A1F089B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31250" y="3276621"/>
            <a:ext cx="2769903" cy="2361398"/>
          </a:xfrm>
        </p:spPr>
        <p:txBody>
          <a:bodyPr lIns="0" tIns="0" rIns="0" bIns="0">
            <a:normAutofit/>
          </a:bodyPr>
          <a:lstStyle>
            <a:lvl1pPr marL="162000" indent="-162000"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42351" y="2431907"/>
            <a:ext cx="2769903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42351" y="2780715"/>
            <a:ext cx="2769903" cy="214088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Rectangle: Rounded Corners 7">
            <a:extLst>
              <a:ext uri="{FF2B5EF4-FFF2-40B4-BE49-F238E27FC236}">
                <a16:creationId xmlns:a16="http://schemas.microsoft.com/office/drawing/2014/main" id="{0FC703B8-4AAD-4000-8C02-C257F7016FFF}"/>
              </a:ext>
            </a:extLst>
          </p:cNvPr>
          <p:cNvSpPr/>
          <p:nvPr/>
        </p:nvSpPr>
        <p:spPr>
          <a:xfrm>
            <a:off x="4523824" y="2312229"/>
            <a:ext cx="3139491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42351" y="3273318"/>
            <a:ext cx="2769903" cy="2361398"/>
          </a:xfrm>
        </p:spPr>
        <p:txBody>
          <a:bodyPr lIns="0" tIns="0" rIns="0" bIns="0">
            <a:normAutofit/>
          </a:bodyPr>
          <a:lstStyle>
            <a:lvl1pPr marL="162000" indent="-162000"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id="{A174FF28-7765-4AA3-9FD4-CD935B4751C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84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0C2245-DE76-4D87-9695-FB48563BCAE4}"/>
              </a:ext>
            </a:extLst>
          </p:cNvPr>
          <p:cNvSpPr/>
          <p:nvPr/>
        </p:nvSpPr>
        <p:spPr>
          <a:xfrm>
            <a:off x="0" y="15802"/>
            <a:ext cx="12192000" cy="68421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2414016"/>
            <a:ext cx="12192000" cy="44439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8199" y="1928770"/>
            <a:ext cx="2769903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02339" y="1925467"/>
            <a:ext cx="2769903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8" y="2606834"/>
            <a:ext cx="4913312" cy="3022600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CB2E1E06-E22D-4555-9D15-BBCA0BE6F5F4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402339" y="2606834"/>
            <a:ext cx="4913312" cy="3022600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BF4CB8DC-40CD-4909-8F71-4707DCC2606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6638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8B7734-2772-4C9A-BD61-B27A99E74C14}"/>
              </a:ext>
            </a:extLst>
          </p:cNvPr>
          <p:cNvSpPr/>
          <p:nvPr/>
        </p:nvSpPr>
        <p:spPr>
          <a:xfrm>
            <a:off x="-3560" y="18540"/>
            <a:ext cx="12192000" cy="68394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7A0267-8AC8-4915-9542-1B14DD87BB22}"/>
              </a:ext>
            </a:extLst>
          </p:cNvPr>
          <p:cNvCxnSpPr/>
          <p:nvPr/>
        </p:nvCxnSpPr>
        <p:spPr>
          <a:xfrm>
            <a:off x="1743456" y="3429000"/>
            <a:ext cx="8705088" cy="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1127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1127" y="4664317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935429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691C53-AE3E-4F20-95DD-9685FED4F5A1}"/>
              </a:ext>
            </a:extLst>
          </p:cNvPr>
          <p:cNvSpPr/>
          <p:nvPr/>
        </p:nvSpPr>
        <p:spPr>
          <a:xfrm>
            <a:off x="1053452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CDE282-1A6F-4DBA-865E-1B11BA3ABC55}"/>
              </a:ext>
            </a:extLst>
          </p:cNvPr>
          <p:cNvSpPr/>
          <p:nvPr/>
        </p:nvSpPr>
        <p:spPr>
          <a:xfrm>
            <a:off x="9803524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A74B15-692A-450D-B310-878022A27D88}"/>
              </a:ext>
            </a:extLst>
          </p:cNvPr>
          <p:cNvSpPr/>
          <p:nvPr/>
        </p:nvSpPr>
        <p:spPr>
          <a:xfrm>
            <a:off x="3240971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E791CF-B7E8-4D71-8684-B32E8C8F4301}"/>
              </a:ext>
            </a:extLst>
          </p:cNvPr>
          <p:cNvSpPr/>
          <p:nvPr/>
        </p:nvSpPr>
        <p:spPr>
          <a:xfrm>
            <a:off x="5428488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D3D6DD-0953-43C9-8188-184BE5DA2793}"/>
              </a:ext>
            </a:extLst>
          </p:cNvPr>
          <p:cNvSpPr/>
          <p:nvPr/>
        </p:nvSpPr>
        <p:spPr>
          <a:xfrm>
            <a:off x="7616007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E8A912-57C4-484A-BC10-933FA672E85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9452932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7A3AAFE-6461-4AE9-B70B-74CB089850A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52933" y="4664317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3255040-19AE-4D3C-B7EB-0DFF91543E3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896577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BE4D9BD-0351-4B91-B0BC-1DC3E5348A9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96579" y="4664317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8AB56CF-F4C5-4F54-9C81-C6AF325445C4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5082028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EDAADAFF-CDF8-4B5A-B4AF-07A1E3BDCF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82029" y="4664317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55E4403-2A75-455B-8AB8-D9D2DEE6B4B8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7267480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2A71372-85B1-4BE9-AFC9-78A34420C19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267481" y="4664317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50A7337-3C0A-4855-BC87-AA251494827A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53452" y="3074289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175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7169E62-2B9B-4CF2-B2E2-3FD55EEEFF8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1053452" y="3471541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275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C0575D2-AA1D-44C6-9FB3-21ADF8988B54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240971" y="3068944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175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BBDBCDC-6887-4C68-B9B1-5692A081F030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3240971" y="3466196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275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ABCAEE9-21FE-4449-83EB-FBEC4248EE5E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428488" y="3077096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175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5136500-0830-4515-8356-C6B23041E5C7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5428488" y="3474346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275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BD503F2-AFE4-4764-8A65-FCC3DF905012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7616007" y="3082825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175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DC0A657-989F-4B29-8E27-DDC81B0140E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7616007" y="3480077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275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437BAC6-4C02-46D8-AB5C-54416FDC4E11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9803524" y="3079749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175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E0840D65-23FD-4BDF-B966-5BF3BE32F620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9803524" y="3477001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275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50" name="Picture Placeholder 11">
            <a:extLst>
              <a:ext uri="{FF2B5EF4-FFF2-40B4-BE49-F238E27FC236}">
                <a16:creationId xmlns:a16="http://schemas.microsoft.com/office/drawing/2014/main" id="{DBB3EB4E-1DA2-4278-B918-D5B7EDBD9B3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528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Log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/>
        </p:nvSpPr>
        <p:spPr>
          <a:xfrm>
            <a:off x="7455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9" y="1943100"/>
            <a:ext cx="10512425" cy="3686334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29030D9-F540-4B24-AA27-17B8726068F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8565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/>
        </p:nvSpPr>
        <p:spPr>
          <a:xfrm>
            <a:off x="-1587" y="6410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154680"/>
            <a:ext cx="12192000" cy="37033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88736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11050" y="4355957"/>
            <a:ext cx="2769903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11050" y="4736849"/>
            <a:ext cx="2769903" cy="214088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1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11050" y="5004864"/>
            <a:ext cx="2769903" cy="82402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98E5C-D637-4A1F-9056-73766B04FE2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145171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89779B3-74BD-410E-8DCD-302D161A467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8147243" y="4357953"/>
            <a:ext cx="2769903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367781E-9C82-4788-A807-0111EF793B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47243" y="4738845"/>
            <a:ext cx="2769903" cy="214088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1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5484CD3-57F0-46B6-96E6-54BDB7A030D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47243" y="5006860"/>
            <a:ext cx="2769903" cy="82402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383DFDF4-9A8E-4653-9207-FC82A7B603A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58006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72438" y="4372425"/>
            <a:ext cx="2769903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272438" y="4753317"/>
            <a:ext cx="2769903" cy="214088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1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582499F-142E-436A-931B-C9E57565DF2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272438" y="5021332"/>
            <a:ext cx="2769903" cy="82402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710279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6CAD31EE-07E0-48DC-8A30-3C3AC6285B2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7778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7B149A-3C8A-48D5-A7CF-D900619C493B}"/>
              </a:ext>
            </a:extLst>
          </p:cNvPr>
          <p:cNvSpPr/>
          <p:nvPr/>
        </p:nvSpPr>
        <p:spPr>
          <a:xfrm>
            <a:off x="0" y="474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2368296"/>
            <a:ext cx="12192000" cy="44897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5284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tx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534173" y="3053494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34173" y="369072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0700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6072016" y="3053494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072016" y="369072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4744851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516223" y="3053494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516223" y="369072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10">
            <a:extLst>
              <a:ext uri="{FF2B5EF4-FFF2-40B4-BE49-F238E27FC236}">
                <a16:creationId xmlns:a16="http://schemas.microsoft.com/office/drawing/2014/main" id="{6F69DD81-BD33-4878-BE6B-E6252B0E461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189059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F53399-AF88-4B19-8C26-1A63E023245D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2534173" y="4675444"/>
            <a:ext cx="1908000" cy="612438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CCEF4D60-F822-4C96-86FD-DE22EF496C76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2534173" y="533385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10">
            <a:extLst>
              <a:ext uri="{FF2B5EF4-FFF2-40B4-BE49-F238E27FC236}">
                <a16:creationId xmlns:a16="http://schemas.microsoft.com/office/drawing/2014/main" id="{B4A9AE49-2C61-49A9-BBAB-B10B7982EF05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120700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59FC5F10-BCA0-4110-AEDF-4A9729F7FDF3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6072016" y="4675444"/>
            <a:ext cx="1908000" cy="612438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D74DE44D-21EB-4B7D-A729-0564A65C12D5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072016" y="533385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6" name="Picture Placeholder 10">
            <a:extLst>
              <a:ext uri="{FF2B5EF4-FFF2-40B4-BE49-F238E27FC236}">
                <a16:creationId xmlns:a16="http://schemas.microsoft.com/office/drawing/2014/main" id="{9F70A0CC-AF4B-47BB-A8FA-067E7844751E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4744851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9F607D0D-855E-4436-857B-20E66E881082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>
          <a:xfrm>
            <a:off x="9516223" y="4675444"/>
            <a:ext cx="1908000" cy="612438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78" name="Text Placeholder 11">
            <a:extLst>
              <a:ext uri="{FF2B5EF4-FFF2-40B4-BE49-F238E27FC236}">
                <a16:creationId xmlns:a16="http://schemas.microsoft.com/office/drawing/2014/main" id="{10099025-C128-45B2-90F6-5ABA8380C6C8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9516223" y="533385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9" name="Picture Placeholder 10">
            <a:extLst>
              <a:ext uri="{FF2B5EF4-FFF2-40B4-BE49-F238E27FC236}">
                <a16:creationId xmlns:a16="http://schemas.microsoft.com/office/drawing/2014/main" id="{019F774E-7063-44F5-AE2D-146FCBD9B4C4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9059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1" name="Picture Placeholder 11">
            <a:extLst>
              <a:ext uri="{FF2B5EF4-FFF2-40B4-BE49-F238E27FC236}">
                <a16:creationId xmlns:a16="http://schemas.microsoft.com/office/drawing/2014/main" id="{FA89EF75-E798-40D3-897E-2FAC5108B5A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02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7" y="3924942"/>
            <a:ext cx="4116387" cy="1740445"/>
          </a:xfrm>
        </p:spPr>
        <p:txBody>
          <a:bodyPr lIns="0" tIns="0" rIns="0" bIns="0" anchor="b" anchorCtr="0">
            <a:noAutofit/>
          </a:bodyPr>
          <a:lstStyle>
            <a:lvl1pPr algn="r">
              <a:defRPr sz="4125" b="1"/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2B65509E-400D-48FF-845C-D88E53CDAF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851603"/>
            <a:ext cx="2386800" cy="486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7" y="5681268"/>
            <a:ext cx="4116387" cy="40008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buNone/>
              <a:defRPr sz="21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7889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A87ED0-1555-4955-AB1F-016220F037D5}"/>
              </a:ext>
            </a:extLst>
          </p:cNvPr>
          <p:cNvSpPr/>
          <p:nvPr/>
        </p:nvSpPr>
        <p:spPr>
          <a:xfrm>
            <a:off x="0" y="-24971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2660904"/>
            <a:ext cx="12192000" cy="419709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389917" y="3744378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389917" y="4070552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424935" y="3744378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424935" y="4070552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459951" y="3744378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459951" y="4070552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D76DCFE-3432-4A5F-955D-7561AB292330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>
          <a:xfrm>
            <a:off x="5389917" y="4784422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11F291FA-EABF-4C0D-AF94-B7A47A81ECE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5389917" y="511059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22A983C-97ED-4D4F-90B9-78A07353BC8F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>
          <a:xfrm>
            <a:off x="7424935" y="4784422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D1E7350-7D86-49FC-8701-EE982A922CD1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424935" y="511059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D11603C-59B8-4FC2-97A6-FA9D7C86E67F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9459951" y="4784422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65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6E490732-5FB8-4E3E-9D69-E5406F92F7F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9459951" y="511059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A0EC4-BC37-4FC9-9F26-E3C1334A4C34}"/>
              </a:ext>
            </a:extLst>
          </p:cNvPr>
          <p:cNvSpPr/>
          <p:nvPr/>
        </p:nvSpPr>
        <p:spPr>
          <a:xfrm>
            <a:off x="5381032" y="3305997"/>
            <a:ext cx="265176" cy="266400"/>
          </a:xfrm>
          <a:prstGeom prst="rect">
            <a:avLst/>
          </a:prstGeom>
          <a:solidFill>
            <a:srgbClr val="21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BD5238-9183-4891-90FE-BFADE39D52EE}"/>
              </a:ext>
            </a:extLst>
          </p:cNvPr>
          <p:cNvSpPr/>
          <p:nvPr/>
        </p:nvSpPr>
        <p:spPr>
          <a:xfrm>
            <a:off x="7416049" y="3305997"/>
            <a:ext cx="265176" cy="26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B2D4CE-3326-4F5C-847C-7ADD21460FA5}"/>
              </a:ext>
            </a:extLst>
          </p:cNvPr>
          <p:cNvSpPr/>
          <p:nvPr/>
        </p:nvSpPr>
        <p:spPr>
          <a:xfrm>
            <a:off x="9451067" y="3305997"/>
            <a:ext cx="265176" cy="26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FBD00C-155A-4E35-84F8-6154CA214B93}"/>
              </a:ext>
            </a:extLst>
          </p:cNvPr>
          <p:cNvSpPr/>
          <p:nvPr/>
        </p:nvSpPr>
        <p:spPr>
          <a:xfrm>
            <a:off x="5381032" y="4401622"/>
            <a:ext cx="265176" cy="26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0A9D06-023A-4BEC-A29D-DB94D1C5D09B}"/>
              </a:ext>
            </a:extLst>
          </p:cNvPr>
          <p:cNvSpPr/>
          <p:nvPr/>
        </p:nvSpPr>
        <p:spPr>
          <a:xfrm>
            <a:off x="7416049" y="4401622"/>
            <a:ext cx="265176" cy="26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783EDA-47B1-4EE9-9DF1-72DA4FBB6EBB}"/>
              </a:ext>
            </a:extLst>
          </p:cNvPr>
          <p:cNvSpPr/>
          <p:nvPr/>
        </p:nvSpPr>
        <p:spPr>
          <a:xfrm>
            <a:off x="9451067" y="4401622"/>
            <a:ext cx="265176" cy="26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0A6297C2-03D3-4827-8174-BFCF830BF105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839788" y="2039527"/>
            <a:ext cx="4110037" cy="328494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7" name="Picture Placeholder 11">
            <a:extLst>
              <a:ext uri="{FF2B5EF4-FFF2-40B4-BE49-F238E27FC236}">
                <a16:creationId xmlns:a16="http://schemas.microsoft.com/office/drawing/2014/main" id="{99F0FD6D-EAFC-4719-A178-145AF6E907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0722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142097-9D10-4804-A189-9D860F05AC59}"/>
              </a:ext>
            </a:extLst>
          </p:cNvPr>
          <p:cNvSpPr/>
          <p:nvPr/>
        </p:nvSpPr>
        <p:spPr>
          <a:xfrm>
            <a:off x="0" y="2807208"/>
            <a:ext cx="12192000" cy="4050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7FFDD0-A08E-4CF1-A48B-295DE808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096261"/>
            <a:ext cx="4927267" cy="1654052"/>
          </a:xfrm>
        </p:spPr>
        <p:txBody>
          <a:bodyPr lIns="0" tIns="0" rIns="0" bIns="0">
            <a:normAutofit/>
          </a:bodyPr>
          <a:lstStyle>
            <a:lvl1pPr marL="162000" indent="-162000">
              <a:spcBef>
                <a:spcPts val="45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75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7430E2-DDF4-4D72-AF97-86B66F11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399"/>
            <a:ext cx="10515600" cy="63634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6E1E0F-4E59-4E81-9D45-686A3E2B3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24947" y="4096261"/>
            <a:ext cx="4927267" cy="1654052"/>
          </a:xfrm>
        </p:spPr>
        <p:txBody>
          <a:bodyPr lIns="0" tIns="0" rIns="0" bIns="0">
            <a:normAutofit/>
          </a:bodyPr>
          <a:lstStyle>
            <a:lvl1pPr marL="162000" indent="-162000">
              <a:spcBef>
                <a:spcPts val="45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75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C431EA9-1FA6-4AB8-B683-837876623C1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1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946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459" y="1514007"/>
            <a:ext cx="4585780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4125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A35B9E4-40D9-41FE-A3DD-5A314E6E0B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1851" y="851603"/>
            <a:ext cx="2386800" cy="486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815864-FC8F-40F2-AB2F-2E8B29A59E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132086"/>
            <a:ext cx="4586288" cy="50947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2700" b="1">
                <a:solidFill>
                  <a:schemeClr val="bg2"/>
                </a:solidFill>
                <a:latin typeface="+mj-lt"/>
              </a:defRPr>
            </a:lvl2pPr>
            <a:lvl3pPr marL="685800" indent="0">
              <a:buNone/>
              <a:defRPr sz="2700" b="1">
                <a:solidFill>
                  <a:schemeClr val="bg2"/>
                </a:solidFill>
                <a:latin typeface="+mj-lt"/>
              </a:defRPr>
            </a:lvl3pPr>
            <a:lvl4pPr marL="1028700" indent="0">
              <a:buNone/>
              <a:defRPr sz="2700" b="1">
                <a:solidFill>
                  <a:schemeClr val="bg2"/>
                </a:solidFill>
                <a:latin typeface="+mj-lt"/>
              </a:defRPr>
            </a:lvl4pPr>
            <a:lvl5pPr marL="1371600" indent="0">
              <a:buNone/>
              <a:defRPr sz="27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Allan Mattsson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F892DC1-71DA-42B0-9222-A94944D56D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1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75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2700" b="1">
                <a:solidFill>
                  <a:schemeClr val="bg2"/>
                </a:solidFill>
                <a:latin typeface="+mj-lt"/>
              </a:defRPr>
            </a:lvl2pPr>
            <a:lvl3pPr marL="685800" indent="0">
              <a:buNone/>
              <a:defRPr sz="2700" b="1">
                <a:solidFill>
                  <a:schemeClr val="bg2"/>
                </a:solidFill>
                <a:latin typeface="+mj-lt"/>
              </a:defRPr>
            </a:lvl3pPr>
            <a:lvl4pPr marL="1028700" indent="0">
              <a:buNone/>
              <a:defRPr sz="2700" b="1">
                <a:solidFill>
                  <a:schemeClr val="bg2"/>
                </a:solidFill>
                <a:latin typeface="+mj-lt"/>
              </a:defRPr>
            </a:lvl4pPr>
            <a:lvl5pPr marL="1371600" indent="0">
              <a:buNone/>
              <a:defRPr sz="27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17FFFD-9D64-40AB-9C05-B5348E9B8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1" y="3946709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2700" b="1">
                <a:solidFill>
                  <a:schemeClr val="bg2"/>
                </a:solidFill>
                <a:latin typeface="+mj-lt"/>
              </a:defRPr>
            </a:lvl2pPr>
            <a:lvl3pPr marL="685800" indent="0">
              <a:buNone/>
              <a:defRPr sz="2700" b="1">
                <a:solidFill>
                  <a:schemeClr val="bg2"/>
                </a:solidFill>
                <a:latin typeface="+mj-lt"/>
              </a:defRPr>
            </a:lvl3pPr>
            <a:lvl4pPr marL="1028700" indent="0">
              <a:buNone/>
              <a:defRPr sz="2700" b="1">
                <a:solidFill>
                  <a:schemeClr val="bg2"/>
                </a:solidFill>
                <a:latin typeface="+mj-lt"/>
              </a:defRPr>
            </a:lvl4pPr>
            <a:lvl5pPr marL="1371600" indent="0">
              <a:buNone/>
              <a:defRPr sz="27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208-555-0183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85ADCA-D658-49E9-B312-5F5BFFDF2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1" y="4423956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75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2700" b="1">
                <a:solidFill>
                  <a:schemeClr val="bg2"/>
                </a:solidFill>
                <a:latin typeface="+mj-lt"/>
              </a:defRPr>
            </a:lvl2pPr>
            <a:lvl3pPr marL="685800" indent="0">
              <a:buNone/>
              <a:defRPr sz="2700" b="1">
                <a:solidFill>
                  <a:schemeClr val="bg2"/>
                </a:solidFill>
                <a:latin typeface="+mj-lt"/>
              </a:defRPr>
            </a:lvl3pPr>
            <a:lvl4pPr marL="1028700" indent="0">
              <a:buNone/>
              <a:defRPr sz="2700" b="1">
                <a:solidFill>
                  <a:schemeClr val="bg2"/>
                </a:solidFill>
                <a:latin typeface="+mj-lt"/>
              </a:defRPr>
            </a:lvl4pPr>
            <a:lvl5pPr marL="1371600" indent="0">
              <a:buNone/>
              <a:defRPr sz="27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200E180-BBC5-45C4-B9FE-291D67673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1" y="4650787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2700" b="1">
                <a:solidFill>
                  <a:schemeClr val="bg2"/>
                </a:solidFill>
                <a:latin typeface="+mj-lt"/>
              </a:defRPr>
            </a:lvl2pPr>
            <a:lvl3pPr marL="685800" indent="0">
              <a:buNone/>
              <a:defRPr sz="2700" b="1">
                <a:solidFill>
                  <a:schemeClr val="bg2"/>
                </a:solidFill>
                <a:latin typeface="+mj-lt"/>
              </a:defRPr>
            </a:lvl3pPr>
            <a:lvl4pPr marL="1028700" indent="0">
              <a:buNone/>
              <a:defRPr sz="2700" b="1">
                <a:solidFill>
                  <a:schemeClr val="bg2"/>
                </a:solidFill>
                <a:latin typeface="+mj-lt"/>
              </a:defRPr>
            </a:lvl4pPr>
            <a:lvl5pPr marL="1371600" indent="0">
              <a:buNone/>
              <a:defRPr sz="27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alaan@fineartschool.net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E52E9F4-4D2A-4D77-A34F-A611634DD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1" y="5153027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75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2700" b="1">
                <a:solidFill>
                  <a:schemeClr val="bg2"/>
                </a:solidFill>
                <a:latin typeface="+mj-lt"/>
              </a:defRPr>
            </a:lvl2pPr>
            <a:lvl3pPr marL="685800" indent="0">
              <a:buNone/>
              <a:defRPr sz="2700" b="1">
                <a:solidFill>
                  <a:schemeClr val="bg2"/>
                </a:solidFill>
                <a:latin typeface="+mj-lt"/>
              </a:defRPr>
            </a:lvl3pPr>
            <a:lvl4pPr marL="1028700" indent="0">
              <a:buNone/>
              <a:defRPr sz="2700" b="1">
                <a:solidFill>
                  <a:schemeClr val="bg2"/>
                </a:solidFill>
                <a:latin typeface="+mj-lt"/>
              </a:defRPr>
            </a:lvl4pPr>
            <a:lvl5pPr marL="1371600" indent="0">
              <a:buNone/>
              <a:defRPr sz="27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CC1407-FB5D-49EA-B205-A8DD06DF02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1" y="5363816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2700" b="1">
                <a:solidFill>
                  <a:schemeClr val="bg2"/>
                </a:solidFill>
                <a:latin typeface="+mj-lt"/>
              </a:defRPr>
            </a:lvl2pPr>
            <a:lvl3pPr marL="685800" indent="0">
              <a:buNone/>
              <a:defRPr sz="2700" b="1">
                <a:solidFill>
                  <a:schemeClr val="bg2"/>
                </a:solidFill>
                <a:latin typeface="+mj-lt"/>
              </a:defRPr>
            </a:lvl3pPr>
            <a:lvl4pPr marL="1028700" indent="0">
              <a:buNone/>
              <a:defRPr sz="2700" b="1">
                <a:solidFill>
                  <a:schemeClr val="bg2"/>
                </a:solidFill>
                <a:latin typeface="+mj-lt"/>
              </a:defRPr>
            </a:lvl4pPr>
            <a:lvl5pPr marL="1371600" indent="0">
              <a:buNone/>
              <a:defRPr sz="27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www.fineartschool.net</a:t>
            </a:r>
          </a:p>
        </p:txBody>
      </p:sp>
    </p:spTree>
    <p:extLst>
      <p:ext uri="{BB962C8B-B14F-4D97-AF65-F5344CB8AC3E}">
        <p14:creationId xmlns:p14="http://schemas.microsoft.com/office/powerpoint/2010/main" val="19717999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endix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" r="-3288" b="-3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2087C-0B0E-4369-B682-3BD45618E7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1317"/>
            <a:ext cx="10515600" cy="636340"/>
          </a:xfrm>
        </p:spPr>
        <p:txBody>
          <a:bodyPr lIns="0" tIns="0" rIns="0" bIns="0"/>
          <a:lstStyle>
            <a:lvl1pPr algn="ctr"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B21449DB-6E23-41CB-AD61-C3F2044E825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26736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0591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60F428-57C5-4F3D-A940-BE104D4E7EB6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541264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742719" y="2572234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742719" y="320946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030547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916852" y="2572234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916852" y="320946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52805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2742719" y="3874620"/>
            <a:ext cx="3039907" cy="187470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916852" y="3874620"/>
            <a:ext cx="3039907" cy="187470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11">
            <a:extLst>
              <a:ext uri="{FF2B5EF4-FFF2-40B4-BE49-F238E27FC236}">
                <a16:creationId xmlns:a16="http://schemas.microsoft.com/office/drawing/2014/main" id="{6B1C1861-9B5E-4FAB-A6BD-7DB0815CBD7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0869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7F5A1-ACE9-48DF-BB64-61C809D3A883}"/>
              </a:ext>
            </a:extLst>
          </p:cNvPr>
          <p:cNvSpPr/>
          <p:nvPr/>
        </p:nvSpPr>
        <p:spPr>
          <a:xfrm>
            <a:off x="0" y="-1422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541264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39788" y="3938788"/>
            <a:ext cx="4942837" cy="187470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6409378" y="3938788"/>
            <a:ext cx="4942836" cy="1874702"/>
          </a:xfrm>
        </p:spPr>
        <p:txBody>
          <a:bodyPr lIns="0" tIns="0" rIns="0" bIns="0">
            <a:normAutofit/>
          </a:bodyPr>
          <a:lstStyle>
            <a:lvl1pPr marL="162000" indent="-16200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1"/>
            <a:ext cx="8128800" cy="870309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tx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9112DCB4-4925-43FD-B9C6-F223695085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0514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bil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6A5190-405E-4BAD-9D24-C60BCE1026AC}"/>
              </a:ext>
            </a:extLst>
          </p:cNvPr>
          <p:cNvSpPr/>
          <p:nvPr/>
        </p:nvSpPr>
        <p:spPr>
          <a:xfrm>
            <a:off x="0" y="-336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4050792"/>
            <a:ext cx="12192000" cy="28072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9787" y="4512197"/>
            <a:ext cx="2176272" cy="300437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650" b="1" i="0">
                <a:solidFill>
                  <a:schemeClr val="bg2"/>
                </a:solidFill>
                <a:latin typeface="+mj-lt"/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28571" y="4850265"/>
            <a:ext cx="2176272" cy="93801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1"/>
            <a:ext cx="8128800" cy="600249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BC5C1227-3435-44A2-A29B-3E34D7E6EDF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28571" y="2880087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84E6553B-BFD6-41B1-B2FB-B2FF92DCFFFB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614288" y="2880087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88F4128-E844-49D5-B896-F5B8360E054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79372" y="4512197"/>
            <a:ext cx="2176272" cy="300437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650" b="1" i="0">
                <a:solidFill>
                  <a:schemeClr val="bg2"/>
                </a:solidFill>
                <a:latin typeface="+mj-lt"/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Section Title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4D9A5A5-DC49-42A9-AF1C-03EE63FAC03F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468155" y="4850265"/>
            <a:ext cx="2176272" cy="93801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45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050" b="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48B1E6-F024-4B3C-B742-0BF9E09286E4}"/>
              </a:ext>
            </a:extLst>
          </p:cNvPr>
          <p:cNvSpPr/>
          <p:nvPr/>
        </p:nvSpPr>
        <p:spPr>
          <a:xfrm>
            <a:off x="6125937" y="2250550"/>
            <a:ext cx="2286000" cy="36576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43F6EC-68DC-4837-BACC-5AD6767A59B3}"/>
              </a:ext>
            </a:extLst>
          </p:cNvPr>
          <p:cNvSpPr/>
          <p:nvPr/>
        </p:nvSpPr>
        <p:spPr>
          <a:xfrm rot="5400000">
            <a:off x="8598924" y="2762977"/>
            <a:ext cx="2286000" cy="268435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36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629E6EA-0F70-4614-B242-4AE3E4301398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6283325" y="2410395"/>
            <a:ext cx="1974851" cy="3047430"/>
          </a:xfrm>
          <a:ln w="25400"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2379FE9-C48F-4225-A40A-A3E6CAD4F51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412165" y="3124606"/>
            <a:ext cx="2511425" cy="1976400"/>
          </a:xfrm>
          <a:ln w="25400"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FFDA0C1B-4B80-4211-8E8D-A19CA0D2A593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1688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2"/>
            <a:ext cx="5020056" cy="163308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125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7"/>
            <a:ext cx="5027613" cy="827197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BCE12-41BA-4247-8BE3-A90253208D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6386645"/>
            <a:ext cx="2660224" cy="2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35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7" y="3924942"/>
            <a:ext cx="4116387" cy="1740445"/>
          </a:xfrm>
        </p:spPr>
        <p:txBody>
          <a:bodyPr lIns="0" tIns="0" rIns="0" bIns="0" anchor="b" anchorCtr="0">
            <a:noAutofit/>
          </a:bodyPr>
          <a:lstStyle>
            <a:lvl1pPr algn="r">
              <a:defRPr sz="4125" b="1"/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7" y="5681268"/>
            <a:ext cx="4116387" cy="40008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buNone/>
              <a:defRPr sz="21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Subtitle Here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8EE96F-5568-45AF-A834-C00BA1896E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1424" y="6165304"/>
            <a:ext cx="2015854" cy="410140"/>
            <a:chOff x="3088" y="1085"/>
            <a:chExt cx="1504" cy="306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E1A82725-7610-43D8-8AD6-2654E5CD852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088" y="1085"/>
              <a:ext cx="1504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8223D1E-7B25-4C46-B18A-3F1D91621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8" y="1129"/>
              <a:ext cx="156" cy="233"/>
            </a:xfrm>
            <a:custGeom>
              <a:avLst/>
              <a:gdLst>
                <a:gd name="T0" fmla="*/ 532 w 1151"/>
                <a:gd name="T1" fmla="*/ 841 h 1648"/>
                <a:gd name="T2" fmla="*/ 807 w 1151"/>
                <a:gd name="T3" fmla="*/ 577 h 1648"/>
                <a:gd name="T4" fmla="*/ 807 w 1151"/>
                <a:gd name="T5" fmla="*/ 575 h 1648"/>
                <a:gd name="T6" fmla="*/ 527 w 1151"/>
                <a:gd name="T7" fmla="*/ 309 h 1648"/>
                <a:gd name="T8" fmla="*/ 341 w 1151"/>
                <a:gd name="T9" fmla="*/ 309 h 1648"/>
                <a:gd name="T10" fmla="*/ 341 w 1151"/>
                <a:gd name="T11" fmla="*/ 841 h 1648"/>
                <a:gd name="T12" fmla="*/ 0 w 1151"/>
                <a:gd name="T13" fmla="*/ 0 h 1648"/>
                <a:gd name="T14" fmla="*/ 548 w 1151"/>
                <a:gd name="T15" fmla="*/ 0 h 1648"/>
                <a:gd name="T16" fmla="*/ 1151 w 1151"/>
                <a:gd name="T17" fmla="*/ 565 h 1648"/>
                <a:gd name="T18" fmla="*/ 1151 w 1151"/>
                <a:gd name="T19" fmla="*/ 570 h 1648"/>
                <a:gd name="T20" fmla="*/ 534 w 1151"/>
                <a:gd name="T21" fmla="*/ 1147 h 1648"/>
                <a:gd name="T22" fmla="*/ 341 w 1151"/>
                <a:gd name="T23" fmla="*/ 1147 h 1648"/>
                <a:gd name="T24" fmla="*/ 341 w 1151"/>
                <a:gd name="T25" fmla="*/ 1648 h 1648"/>
                <a:gd name="T26" fmla="*/ 0 w 1151"/>
                <a:gd name="T27" fmla="*/ 1648 h 1648"/>
                <a:gd name="T28" fmla="*/ 0 w 1151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1" h="1648">
                  <a:moveTo>
                    <a:pt x="532" y="841"/>
                  </a:moveTo>
                  <a:cubicBezTo>
                    <a:pt x="708" y="841"/>
                    <a:pt x="807" y="730"/>
                    <a:pt x="807" y="577"/>
                  </a:cubicBezTo>
                  <a:lnTo>
                    <a:pt x="807" y="575"/>
                  </a:lnTo>
                  <a:cubicBezTo>
                    <a:pt x="807" y="403"/>
                    <a:pt x="708" y="309"/>
                    <a:pt x="527" y="309"/>
                  </a:cubicBezTo>
                  <a:lnTo>
                    <a:pt x="341" y="309"/>
                  </a:lnTo>
                  <a:lnTo>
                    <a:pt x="341" y="841"/>
                  </a:lnTo>
                  <a:moveTo>
                    <a:pt x="0" y="0"/>
                  </a:moveTo>
                  <a:lnTo>
                    <a:pt x="548" y="0"/>
                  </a:lnTo>
                  <a:cubicBezTo>
                    <a:pt x="918" y="0"/>
                    <a:pt x="1151" y="215"/>
                    <a:pt x="1151" y="565"/>
                  </a:cubicBezTo>
                  <a:lnTo>
                    <a:pt x="1151" y="570"/>
                  </a:lnTo>
                  <a:cubicBezTo>
                    <a:pt x="1151" y="949"/>
                    <a:pt x="880" y="1140"/>
                    <a:pt x="534" y="1147"/>
                  </a:cubicBezTo>
                  <a:lnTo>
                    <a:pt x="341" y="1147"/>
                  </a:lnTo>
                  <a:lnTo>
                    <a:pt x="341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68E65F3-75DF-4541-894B-83693F9E6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" y="1125"/>
              <a:ext cx="202" cy="241"/>
            </a:xfrm>
            <a:custGeom>
              <a:avLst/>
              <a:gdLst>
                <a:gd name="T0" fmla="*/ 1137 w 1490"/>
                <a:gd name="T1" fmla="*/ 862 h 1704"/>
                <a:gd name="T2" fmla="*/ 1137 w 1490"/>
                <a:gd name="T3" fmla="*/ 845 h 1704"/>
                <a:gd name="T4" fmla="*/ 744 w 1490"/>
                <a:gd name="T5" fmla="*/ 316 h 1704"/>
                <a:gd name="T6" fmla="*/ 351 w 1490"/>
                <a:gd name="T7" fmla="*/ 843 h 1704"/>
                <a:gd name="T8" fmla="*/ 351 w 1490"/>
                <a:gd name="T9" fmla="*/ 859 h 1704"/>
                <a:gd name="T10" fmla="*/ 746 w 1490"/>
                <a:gd name="T11" fmla="*/ 1389 h 1704"/>
                <a:gd name="T12" fmla="*/ 1137 w 1490"/>
                <a:gd name="T13" fmla="*/ 862 h 1704"/>
                <a:gd name="T14" fmla="*/ 0 w 1490"/>
                <a:gd name="T15" fmla="*/ 869 h 1704"/>
                <a:gd name="T16" fmla="*/ 0 w 1490"/>
                <a:gd name="T17" fmla="*/ 841 h 1704"/>
                <a:gd name="T18" fmla="*/ 746 w 1490"/>
                <a:gd name="T19" fmla="*/ 0 h 1704"/>
                <a:gd name="T20" fmla="*/ 1490 w 1490"/>
                <a:gd name="T21" fmla="*/ 836 h 1704"/>
                <a:gd name="T22" fmla="*/ 1490 w 1490"/>
                <a:gd name="T23" fmla="*/ 864 h 1704"/>
                <a:gd name="T24" fmla="*/ 744 w 1490"/>
                <a:gd name="T25" fmla="*/ 1704 h 1704"/>
                <a:gd name="T26" fmla="*/ 0 w 1490"/>
                <a:gd name="T27" fmla="*/ 869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0" h="1704">
                  <a:moveTo>
                    <a:pt x="1137" y="862"/>
                  </a:moveTo>
                  <a:lnTo>
                    <a:pt x="1137" y="845"/>
                  </a:lnTo>
                  <a:cubicBezTo>
                    <a:pt x="1137" y="520"/>
                    <a:pt x="972" y="316"/>
                    <a:pt x="744" y="316"/>
                  </a:cubicBezTo>
                  <a:cubicBezTo>
                    <a:pt x="513" y="316"/>
                    <a:pt x="351" y="518"/>
                    <a:pt x="351" y="843"/>
                  </a:cubicBezTo>
                  <a:lnTo>
                    <a:pt x="351" y="859"/>
                  </a:lnTo>
                  <a:cubicBezTo>
                    <a:pt x="351" y="1184"/>
                    <a:pt x="518" y="1389"/>
                    <a:pt x="746" y="1389"/>
                  </a:cubicBezTo>
                  <a:cubicBezTo>
                    <a:pt x="975" y="1389"/>
                    <a:pt x="1137" y="1187"/>
                    <a:pt x="1137" y="862"/>
                  </a:cubicBezTo>
                  <a:close/>
                  <a:moveTo>
                    <a:pt x="0" y="869"/>
                  </a:moveTo>
                  <a:lnTo>
                    <a:pt x="0" y="841"/>
                  </a:lnTo>
                  <a:cubicBezTo>
                    <a:pt x="0" y="346"/>
                    <a:pt x="311" y="0"/>
                    <a:pt x="746" y="0"/>
                  </a:cubicBezTo>
                  <a:cubicBezTo>
                    <a:pt x="1184" y="0"/>
                    <a:pt x="1490" y="344"/>
                    <a:pt x="1490" y="836"/>
                  </a:cubicBezTo>
                  <a:lnTo>
                    <a:pt x="1490" y="864"/>
                  </a:lnTo>
                  <a:cubicBezTo>
                    <a:pt x="1490" y="1356"/>
                    <a:pt x="1180" y="1704"/>
                    <a:pt x="744" y="1704"/>
                  </a:cubicBezTo>
                  <a:cubicBezTo>
                    <a:pt x="306" y="1704"/>
                    <a:pt x="0" y="1361"/>
                    <a:pt x="0" y="8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07C2BE9-BBF0-41DC-B58B-57CD0B384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126"/>
              <a:ext cx="158" cy="239"/>
            </a:xfrm>
            <a:custGeom>
              <a:avLst/>
              <a:gdLst>
                <a:gd name="T0" fmla="*/ 0 w 1163"/>
                <a:gd name="T1" fmla="*/ 1448 h 1690"/>
                <a:gd name="T2" fmla="*/ 202 w 1163"/>
                <a:gd name="T3" fmla="*/ 1196 h 1690"/>
                <a:gd name="T4" fmla="*/ 612 w 1163"/>
                <a:gd name="T5" fmla="*/ 1382 h 1690"/>
                <a:gd name="T6" fmla="*/ 824 w 1163"/>
                <a:gd name="T7" fmla="*/ 1220 h 1690"/>
                <a:gd name="T8" fmla="*/ 824 w 1163"/>
                <a:gd name="T9" fmla="*/ 1217 h 1690"/>
                <a:gd name="T10" fmla="*/ 541 w 1163"/>
                <a:gd name="T11" fmla="*/ 994 h 1690"/>
                <a:gd name="T12" fmla="*/ 68 w 1163"/>
                <a:gd name="T13" fmla="*/ 487 h 1690"/>
                <a:gd name="T14" fmla="*/ 68 w 1163"/>
                <a:gd name="T15" fmla="*/ 483 h 1690"/>
                <a:gd name="T16" fmla="*/ 607 w 1163"/>
                <a:gd name="T17" fmla="*/ 0 h 1690"/>
                <a:gd name="T18" fmla="*/ 1139 w 1163"/>
                <a:gd name="T19" fmla="*/ 203 h 1690"/>
                <a:gd name="T20" fmla="*/ 949 w 1163"/>
                <a:gd name="T21" fmla="*/ 462 h 1690"/>
                <a:gd name="T22" fmla="*/ 598 w 1163"/>
                <a:gd name="T23" fmla="*/ 309 h 1690"/>
                <a:gd name="T24" fmla="*/ 407 w 1163"/>
                <a:gd name="T25" fmla="*/ 452 h 1690"/>
                <a:gd name="T26" fmla="*/ 407 w 1163"/>
                <a:gd name="T27" fmla="*/ 454 h 1690"/>
                <a:gd name="T28" fmla="*/ 720 w 1163"/>
                <a:gd name="T29" fmla="*/ 699 h 1690"/>
                <a:gd name="T30" fmla="*/ 1163 w 1163"/>
                <a:gd name="T31" fmla="*/ 1191 h 1690"/>
                <a:gd name="T32" fmla="*/ 1163 w 1163"/>
                <a:gd name="T33" fmla="*/ 1196 h 1690"/>
                <a:gd name="T34" fmla="*/ 610 w 1163"/>
                <a:gd name="T35" fmla="*/ 1690 h 1690"/>
                <a:gd name="T36" fmla="*/ 0 w 1163"/>
                <a:gd name="T37" fmla="*/ 1448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3" h="1690">
                  <a:moveTo>
                    <a:pt x="0" y="1448"/>
                  </a:moveTo>
                  <a:lnTo>
                    <a:pt x="202" y="1196"/>
                  </a:lnTo>
                  <a:cubicBezTo>
                    <a:pt x="313" y="1293"/>
                    <a:pt x="447" y="1382"/>
                    <a:pt x="612" y="1382"/>
                  </a:cubicBezTo>
                  <a:cubicBezTo>
                    <a:pt x="744" y="1382"/>
                    <a:pt x="824" y="1316"/>
                    <a:pt x="824" y="1220"/>
                  </a:cubicBezTo>
                  <a:lnTo>
                    <a:pt x="824" y="1217"/>
                  </a:lnTo>
                  <a:cubicBezTo>
                    <a:pt x="824" y="1135"/>
                    <a:pt x="777" y="1083"/>
                    <a:pt x="541" y="994"/>
                  </a:cubicBezTo>
                  <a:cubicBezTo>
                    <a:pt x="249" y="881"/>
                    <a:pt x="68" y="770"/>
                    <a:pt x="68" y="487"/>
                  </a:cubicBezTo>
                  <a:lnTo>
                    <a:pt x="68" y="483"/>
                  </a:lnTo>
                  <a:cubicBezTo>
                    <a:pt x="68" y="196"/>
                    <a:pt x="289" y="0"/>
                    <a:pt x="607" y="0"/>
                  </a:cubicBezTo>
                  <a:cubicBezTo>
                    <a:pt x="800" y="0"/>
                    <a:pt x="989" y="66"/>
                    <a:pt x="1139" y="203"/>
                  </a:cubicBezTo>
                  <a:lnTo>
                    <a:pt x="949" y="462"/>
                  </a:lnTo>
                  <a:cubicBezTo>
                    <a:pt x="845" y="377"/>
                    <a:pt x="725" y="309"/>
                    <a:pt x="598" y="309"/>
                  </a:cubicBezTo>
                  <a:cubicBezTo>
                    <a:pt x="480" y="309"/>
                    <a:pt x="407" y="367"/>
                    <a:pt x="407" y="452"/>
                  </a:cubicBezTo>
                  <a:lnTo>
                    <a:pt x="407" y="454"/>
                  </a:lnTo>
                  <a:cubicBezTo>
                    <a:pt x="407" y="549"/>
                    <a:pt x="464" y="593"/>
                    <a:pt x="720" y="699"/>
                  </a:cubicBezTo>
                  <a:cubicBezTo>
                    <a:pt x="1007" y="812"/>
                    <a:pt x="1163" y="935"/>
                    <a:pt x="1163" y="1191"/>
                  </a:cubicBezTo>
                  <a:lnTo>
                    <a:pt x="1163" y="1196"/>
                  </a:lnTo>
                  <a:cubicBezTo>
                    <a:pt x="1163" y="1502"/>
                    <a:pt x="930" y="1690"/>
                    <a:pt x="610" y="1690"/>
                  </a:cubicBezTo>
                  <a:cubicBezTo>
                    <a:pt x="400" y="1690"/>
                    <a:pt x="181" y="1617"/>
                    <a:pt x="0" y="14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A7AB263-DDE0-48A0-A990-3BDA2E5B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129"/>
              <a:ext cx="159" cy="233"/>
            </a:xfrm>
            <a:custGeom>
              <a:avLst/>
              <a:gdLst>
                <a:gd name="T0" fmla="*/ 57 w 159"/>
                <a:gd name="T1" fmla="*/ 44 h 233"/>
                <a:gd name="T2" fmla="*/ 0 w 159"/>
                <a:gd name="T3" fmla="*/ 44 h 233"/>
                <a:gd name="T4" fmla="*/ 0 w 159"/>
                <a:gd name="T5" fmla="*/ 0 h 233"/>
                <a:gd name="T6" fmla="*/ 159 w 159"/>
                <a:gd name="T7" fmla="*/ 0 h 233"/>
                <a:gd name="T8" fmla="*/ 159 w 159"/>
                <a:gd name="T9" fmla="*/ 44 h 233"/>
                <a:gd name="T10" fmla="*/ 103 w 159"/>
                <a:gd name="T11" fmla="*/ 44 h 233"/>
                <a:gd name="T12" fmla="*/ 103 w 159"/>
                <a:gd name="T13" fmla="*/ 233 h 233"/>
                <a:gd name="T14" fmla="*/ 57 w 159"/>
                <a:gd name="T15" fmla="*/ 233 h 233"/>
                <a:gd name="T16" fmla="*/ 57 w 159"/>
                <a:gd name="T17" fmla="*/ 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233">
                  <a:moveTo>
                    <a:pt x="57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44"/>
                  </a:lnTo>
                  <a:lnTo>
                    <a:pt x="103" y="44"/>
                  </a:lnTo>
                  <a:lnTo>
                    <a:pt x="103" y="233"/>
                  </a:lnTo>
                  <a:lnTo>
                    <a:pt x="57" y="233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AB1B081-D846-4B2F-A607-94E25FEF6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1125"/>
              <a:ext cx="143" cy="240"/>
            </a:xfrm>
            <a:custGeom>
              <a:avLst/>
              <a:gdLst>
                <a:gd name="T0" fmla="*/ 0 w 1052"/>
                <a:gd name="T1" fmla="*/ 1466 h 1695"/>
                <a:gd name="T2" fmla="*/ 78 w 1052"/>
                <a:gd name="T3" fmla="*/ 1375 h 1695"/>
                <a:gd name="T4" fmla="*/ 563 w 1052"/>
                <a:gd name="T5" fmla="*/ 1586 h 1695"/>
                <a:gd name="T6" fmla="*/ 937 w 1052"/>
                <a:gd name="T7" fmla="*/ 1269 h 1695"/>
                <a:gd name="T8" fmla="*/ 937 w 1052"/>
                <a:gd name="T9" fmla="*/ 1264 h 1695"/>
                <a:gd name="T10" fmla="*/ 539 w 1052"/>
                <a:gd name="T11" fmla="*/ 894 h 1695"/>
                <a:gd name="T12" fmla="*/ 66 w 1052"/>
                <a:gd name="T13" fmla="*/ 421 h 1695"/>
                <a:gd name="T14" fmla="*/ 66 w 1052"/>
                <a:gd name="T15" fmla="*/ 416 h 1695"/>
                <a:gd name="T16" fmla="*/ 544 w 1052"/>
                <a:gd name="T17" fmla="*/ 0 h 1695"/>
                <a:gd name="T18" fmla="*/ 1024 w 1052"/>
                <a:gd name="T19" fmla="*/ 179 h 1695"/>
                <a:gd name="T20" fmla="*/ 951 w 1052"/>
                <a:gd name="T21" fmla="*/ 273 h 1695"/>
                <a:gd name="T22" fmla="*/ 539 w 1052"/>
                <a:gd name="T23" fmla="*/ 108 h 1695"/>
                <a:gd name="T24" fmla="*/ 184 w 1052"/>
                <a:gd name="T25" fmla="*/ 407 h 1695"/>
                <a:gd name="T26" fmla="*/ 184 w 1052"/>
                <a:gd name="T27" fmla="*/ 412 h 1695"/>
                <a:gd name="T28" fmla="*/ 593 w 1052"/>
                <a:gd name="T29" fmla="*/ 786 h 1695"/>
                <a:gd name="T30" fmla="*/ 1052 w 1052"/>
                <a:gd name="T31" fmla="*/ 1257 h 1695"/>
                <a:gd name="T32" fmla="*/ 1052 w 1052"/>
                <a:gd name="T33" fmla="*/ 1262 h 1695"/>
                <a:gd name="T34" fmla="*/ 560 w 1052"/>
                <a:gd name="T35" fmla="*/ 1695 h 1695"/>
                <a:gd name="T36" fmla="*/ 0 w 1052"/>
                <a:gd name="T37" fmla="*/ 1466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2" h="1695">
                  <a:moveTo>
                    <a:pt x="0" y="1466"/>
                  </a:moveTo>
                  <a:lnTo>
                    <a:pt x="78" y="1375"/>
                  </a:lnTo>
                  <a:cubicBezTo>
                    <a:pt x="226" y="1513"/>
                    <a:pt x="370" y="1586"/>
                    <a:pt x="563" y="1586"/>
                  </a:cubicBezTo>
                  <a:cubicBezTo>
                    <a:pt x="784" y="1586"/>
                    <a:pt x="937" y="1448"/>
                    <a:pt x="937" y="1269"/>
                  </a:cubicBezTo>
                  <a:lnTo>
                    <a:pt x="937" y="1264"/>
                  </a:lnTo>
                  <a:cubicBezTo>
                    <a:pt x="937" y="1109"/>
                    <a:pt x="862" y="1007"/>
                    <a:pt x="539" y="894"/>
                  </a:cubicBezTo>
                  <a:cubicBezTo>
                    <a:pt x="179" y="765"/>
                    <a:pt x="66" y="635"/>
                    <a:pt x="66" y="421"/>
                  </a:cubicBezTo>
                  <a:lnTo>
                    <a:pt x="66" y="416"/>
                  </a:lnTo>
                  <a:cubicBezTo>
                    <a:pt x="66" y="183"/>
                    <a:pt x="266" y="0"/>
                    <a:pt x="544" y="0"/>
                  </a:cubicBezTo>
                  <a:cubicBezTo>
                    <a:pt x="732" y="0"/>
                    <a:pt x="880" y="56"/>
                    <a:pt x="1024" y="179"/>
                  </a:cubicBezTo>
                  <a:lnTo>
                    <a:pt x="951" y="273"/>
                  </a:lnTo>
                  <a:cubicBezTo>
                    <a:pt x="822" y="157"/>
                    <a:pt x="687" y="108"/>
                    <a:pt x="539" y="108"/>
                  </a:cubicBezTo>
                  <a:cubicBezTo>
                    <a:pt x="322" y="108"/>
                    <a:pt x="184" y="242"/>
                    <a:pt x="184" y="407"/>
                  </a:cubicBezTo>
                  <a:lnTo>
                    <a:pt x="184" y="412"/>
                  </a:lnTo>
                  <a:cubicBezTo>
                    <a:pt x="184" y="572"/>
                    <a:pt x="261" y="671"/>
                    <a:pt x="593" y="786"/>
                  </a:cubicBezTo>
                  <a:cubicBezTo>
                    <a:pt x="946" y="916"/>
                    <a:pt x="1052" y="1052"/>
                    <a:pt x="1052" y="1257"/>
                  </a:cubicBezTo>
                  <a:lnTo>
                    <a:pt x="1052" y="1262"/>
                  </a:lnTo>
                  <a:cubicBezTo>
                    <a:pt x="1052" y="1511"/>
                    <a:pt x="845" y="1695"/>
                    <a:pt x="560" y="1695"/>
                  </a:cubicBezTo>
                  <a:cubicBezTo>
                    <a:pt x="346" y="1695"/>
                    <a:pt x="172" y="1624"/>
                    <a:pt x="0" y="146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838EAAF-09B4-43A1-A39E-9E6345730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129"/>
              <a:ext cx="152" cy="233"/>
            </a:xfrm>
            <a:custGeom>
              <a:avLst/>
              <a:gdLst>
                <a:gd name="T0" fmla="*/ 0 w 152"/>
                <a:gd name="T1" fmla="*/ 0 h 233"/>
                <a:gd name="T2" fmla="*/ 16 w 152"/>
                <a:gd name="T3" fmla="*/ 0 h 233"/>
                <a:gd name="T4" fmla="*/ 16 w 152"/>
                <a:gd name="T5" fmla="*/ 108 h 233"/>
                <a:gd name="T6" fmla="*/ 136 w 152"/>
                <a:gd name="T7" fmla="*/ 108 h 233"/>
                <a:gd name="T8" fmla="*/ 136 w 152"/>
                <a:gd name="T9" fmla="*/ 0 h 233"/>
                <a:gd name="T10" fmla="*/ 152 w 152"/>
                <a:gd name="T11" fmla="*/ 0 h 233"/>
                <a:gd name="T12" fmla="*/ 152 w 152"/>
                <a:gd name="T13" fmla="*/ 233 h 233"/>
                <a:gd name="T14" fmla="*/ 136 w 152"/>
                <a:gd name="T15" fmla="*/ 233 h 233"/>
                <a:gd name="T16" fmla="*/ 136 w 152"/>
                <a:gd name="T17" fmla="*/ 123 h 233"/>
                <a:gd name="T18" fmla="*/ 16 w 152"/>
                <a:gd name="T19" fmla="*/ 123 h 233"/>
                <a:gd name="T20" fmla="*/ 16 w 152"/>
                <a:gd name="T21" fmla="*/ 233 h 233"/>
                <a:gd name="T22" fmla="*/ 0 w 152"/>
                <a:gd name="T23" fmla="*/ 233 h 233"/>
                <a:gd name="T24" fmla="*/ 0 w 152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33">
                  <a:moveTo>
                    <a:pt x="0" y="0"/>
                  </a:moveTo>
                  <a:lnTo>
                    <a:pt x="16" y="0"/>
                  </a:lnTo>
                  <a:lnTo>
                    <a:pt x="16" y="108"/>
                  </a:lnTo>
                  <a:lnTo>
                    <a:pt x="136" y="108"/>
                  </a:lnTo>
                  <a:lnTo>
                    <a:pt x="136" y="0"/>
                  </a:lnTo>
                  <a:lnTo>
                    <a:pt x="152" y="0"/>
                  </a:lnTo>
                  <a:lnTo>
                    <a:pt x="152" y="233"/>
                  </a:lnTo>
                  <a:lnTo>
                    <a:pt x="136" y="233"/>
                  </a:lnTo>
                  <a:lnTo>
                    <a:pt x="136" y="123"/>
                  </a:lnTo>
                  <a:lnTo>
                    <a:pt x="16" y="123"/>
                  </a:lnTo>
                  <a:lnTo>
                    <a:pt x="16" y="233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D59DE2C-661E-4484-8F72-9CA18EA554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" y="1127"/>
              <a:ext cx="191" cy="235"/>
            </a:xfrm>
            <a:custGeom>
              <a:avLst/>
              <a:gdLst>
                <a:gd name="T0" fmla="*/ 144 w 191"/>
                <a:gd name="T1" fmla="*/ 155 h 235"/>
                <a:gd name="T2" fmla="*/ 95 w 191"/>
                <a:gd name="T3" fmla="*/ 20 h 235"/>
                <a:gd name="T4" fmla="*/ 46 w 191"/>
                <a:gd name="T5" fmla="*/ 155 h 235"/>
                <a:gd name="T6" fmla="*/ 144 w 191"/>
                <a:gd name="T7" fmla="*/ 155 h 235"/>
                <a:gd name="T8" fmla="*/ 87 w 191"/>
                <a:gd name="T9" fmla="*/ 0 h 235"/>
                <a:gd name="T10" fmla="*/ 103 w 191"/>
                <a:gd name="T11" fmla="*/ 0 h 235"/>
                <a:gd name="T12" fmla="*/ 191 w 191"/>
                <a:gd name="T13" fmla="*/ 235 h 235"/>
                <a:gd name="T14" fmla="*/ 173 w 191"/>
                <a:gd name="T15" fmla="*/ 235 h 235"/>
                <a:gd name="T16" fmla="*/ 150 w 191"/>
                <a:gd name="T17" fmla="*/ 170 h 235"/>
                <a:gd name="T18" fmla="*/ 40 w 191"/>
                <a:gd name="T19" fmla="*/ 170 h 235"/>
                <a:gd name="T20" fmla="*/ 17 w 191"/>
                <a:gd name="T21" fmla="*/ 235 h 235"/>
                <a:gd name="T22" fmla="*/ 0 w 191"/>
                <a:gd name="T23" fmla="*/ 235 h 235"/>
                <a:gd name="T24" fmla="*/ 87 w 191"/>
                <a:gd name="T25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235">
                  <a:moveTo>
                    <a:pt x="144" y="155"/>
                  </a:moveTo>
                  <a:lnTo>
                    <a:pt x="95" y="20"/>
                  </a:lnTo>
                  <a:lnTo>
                    <a:pt x="46" y="155"/>
                  </a:lnTo>
                  <a:lnTo>
                    <a:pt x="144" y="155"/>
                  </a:lnTo>
                  <a:close/>
                  <a:moveTo>
                    <a:pt x="87" y="0"/>
                  </a:moveTo>
                  <a:lnTo>
                    <a:pt x="103" y="0"/>
                  </a:lnTo>
                  <a:lnTo>
                    <a:pt x="191" y="235"/>
                  </a:lnTo>
                  <a:lnTo>
                    <a:pt x="173" y="235"/>
                  </a:lnTo>
                  <a:lnTo>
                    <a:pt x="150" y="170"/>
                  </a:lnTo>
                  <a:lnTo>
                    <a:pt x="40" y="170"/>
                  </a:lnTo>
                  <a:lnTo>
                    <a:pt x="17" y="235"/>
                  </a:lnTo>
                  <a:lnTo>
                    <a:pt x="0" y="23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D07DA7C-BADF-4F66-A194-C4E1FE216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5" y="1129"/>
              <a:ext cx="156" cy="233"/>
            </a:xfrm>
            <a:custGeom>
              <a:avLst/>
              <a:gdLst>
                <a:gd name="T0" fmla="*/ 509 w 1149"/>
                <a:gd name="T1" fmla="*/ 864 h 1648"/>
                <a:gd name="T2" fmla="*/ 982 w 1149"/>
                <a:gd name="T3" fmla="*/ 483 h 1648"/>
                <a:gd name="T4" fmla="*/ 982 w 1149"/>
                <a:gd name="T5" fmla="*/ 478 h 1648"/>
                <a:gd name="T6" fmla="*/ 537 w 1149"/>
                <a:gd name="T7" fmla="*/ 109 h 1648"/>
                <a:gd name="T8" fmla="*/ 118 w 1149"/>
                <a:gd name="T9" fmla="*/ 109 h 1648"/>
                <a:gd name="T10" fmla="*/ 118 w 1149"/>
                <a:gd name="T11" fmla="*/ 864 h 1648"/>
                <a:gd name="T12" fmla="*/ 0 w 1149"/>
                <a:gd name="T13" fmla="*/ 0 h 1648"/>
                <a:gd name="T14" fmla="*/ 544 w 1149"/>
                <a:gd name="T15" fmla="*/ 0 h 1648"/>
                <a:gd name="T16" fmla="*/ 970 w 1149"/>
                <a:gd name="T17" fmla="*/ 151 h 1648"/>
                <a:gd name="T18" fmla="*/ 1097 w 1149"/>
                <a:gd name="T19" fmla="*/ 474 h 1648"/>
                <a:gd name="T20" fmla="*/ 1097 w 1149"/>
                <a:gd name="T21" fmla="*/ 478 h 1648"/>
                <a:gd name="T22" fmla="*/ 676 w 1149"/>
                <a:gd name="T23" fmla="*/ 947 h 1648"/>
                <a:gd name="T24" fmla="*/ 1149 w 1149"/>
                <a:gd name="T25" fmla="*/ 1648 h 1648"/>
                <a:gd name="T26" fmla="*/ 1005 w 1149"/>
                <a:gd name="T27" fmla="*/ 1648 h 1648"/>
                <a:gd name="T28" fmla="*/ 549 w 1149"/>
                <a:gd name="T29" fmla="*/ 970 h 1648"/>
                <a:gd name="T30" fmla="*/ 118 w 1149"/>
                <a:gd name="T31" fmla="*/ 970 h 1648"/>
                <a:gd name="T32" fmla="*/ 118 w 1149"/>
                <a:gd name="T33" fmla="*/ 1648 h 1648"/>
                <a:gd name="T34" fmla="*/ 0 w 1149"/>
                <a:gd name="T35" fmla="*/ 1648 h 1648"/>
                <a:gd name="T36" fmla="*/ 0 w 1149"/>
                <a:gd name="T37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9" h="1648">
                  <a:moveTo>
                    <a:pt x="509" y="864"/>
                  </a:moveTo>
                  <a:cubicBezTo>
                    <a:pt x="812" y="864"/>
                    <a:pt x="982" y="716"/>
                    <a:pt x="982" y="483"/>
                  </a:cubicBezTo>
                  <a:lnTo>
                    <a:pt x="982" y="478"/>
                  </a:lnTo>
                  <a:cubicBezTo>
                    <a:pt x="982" y="243"/>
                    <a:pt x="815" y="109"/>
                    <a:pt x="537" y="109"/>
                  </a:cubicBezTo>
                  <a:lnTo>
                    <a:pt x="118" y="109"/>
                  </a:lnTo>
                  <a:lnTo>
                    <a:pt x="118" y="864"/>
                  </a:lnTo>
                  <a:moveTo>
                    <a:pt x="0" y="0"/>
                  </a:moveTo>
                  <a:lnTo>
                    <a:pt x="544" y="0"/>
                  </a:lnTo>
                  <a:cubicBezTo>
                    <a:pt x="728" y="0"/>
                    <a:pt x="878" y="59"/>
                    <a:pt x="970" y="151"/>
                  </a:cubicBezTo>
                  <a:cubicBezTo>
                    <a:pt x="1050" y="231"/>
                    <a:pt x="1097" y="346"/>
                    <a:pt x="1097" y="474"/>
                  </a:cubicBezTo>
                  <a:lnTo>
                    <a:pt x="1097" y="478"/>
                  </a:lnTo>
                  <a:cubicBezTo>
                    <a:pt x="1097" y="744"/>
                    <a:pt x="921" y="902"/>
                    <a:pt x="676" y="947"/>
                  </a:cubicBezTo>
                  <a:lnTo>
                    <a:pt x="1149" y="1648"/>
                  </a:lnTo>
                  <a:lnTo>
                    <a:pt x="1005" y="1648"/>
                  </a:lnTo>
                  <a:lnTo>
                    <a:pt x="549" y="970"/>
                  </a:lnTo>
                  <a:lnTo>
                    <a:pt x="118" y="970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C7C371B-6BFF-40D3-95F6-9539CE099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6" y="1129"/>
              <a:ext cx="142" cy="233"/>
            </a:xfrm>
            <a:custGeom>
              <a:avLst/>
              <a:gdLst>
                <a:gd name="T0" fmla="*/ 461 w 1047"/>
                <a:gd name="T1" fmla="*/ 930 h 1648"/>
                <a:gd name="T2" fmla="*/ 932 w 1047"/>
                <a:gd name="T3" fmla="*/ 516 h 1648"/>
                <a:gd name="T4" fmla="*/ 932 w 1047"/>
                <a:gd name="T5" fmla="*/ 511 h 1648"/>
                <a:gd name="T6" fmla="*/ 471 w 1047"/>
                <a:gd name="T7" fmla="*/ 109 h 1648"/>
                <a:gd name="T8" fmla="*/ 118 w 1047"/>
                <a:gd name="T9" fmla="*/ 109 h 1648"/>
                <a:gd name="T10" fmla="*/ 118 w 1047"/>
                <a:gd name="T11" fmla="*/ 930 h 1648"/>
                <a:gd name="T12" fmla="*/ 0 w 1047"/>
                <a:gd name="T13" fmla="*/ 0 h 1648"/>
                <a:gd name="T14" fmla="*/ 478 w 1047"/>
                <a:gd name="T15" fmla="*/ 0 h 1648"/>
                <a:gd name="T16" fmla="*/ 1047 w 1047"/>
                <a:gd name="T17" fmla="*/ 506 h 1648"/>
                <a:gd name="T18" fmla="*/ 1047 w 1047"/>
                <a:gd name="T19" fmla="*/ 511 h 1648"/>
                <a:gd name="T20" fmla="*/ 454 w 1047"/>
                <a:gd name="T21" fmla="*/ 1036 h 1648"/>
                <a:gd name="T22" fmla="*/ 118 w 1047"/>
                <a:gd name="T23" fmla="*/ 1036 h 1648"/>
                <a:gd name="T24" fmla="*/ 118 w 1047"/>
                <a:gd name="T25" fmla="*/ 1648 h 1648"/>
                <a:gd name="T26" fmla="*/ 0 w 1047"/>
                <a:gd name="T27" fmla="*/ 1648 h 1648"/>
                <a:gd name="T28" fmla="*/ 0 w 1047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7" h="1648">
                  <a:moveTo>
                    <a:pt x="461" y="930"/>
                  </a:moveTo>
                  <a:cubicBezTo>
                    <a:pt x="748" y="930"/>
                    <a:pt x="932" y="770"/>
                    <a:pt x="932" y="516"/>
                  </a:cubicBezTo>
                  <a:lnTo>
                    <a:pt x="932" y="511"/>
                  </a:lnTo>
                  <a:cubicBezTo>
                    <a:pt x="932" y="250"/>
                    <a:pt x="746" y="109"/>
                    <a:pt x="471" y="109"/>
                  </a:cubicBezTo>
                  <a:lnTo>
                    <a:pt x="118" y="109"/>
                  </a:lnTo>
                  <a:lnTo>
                    <a:pt x="118" y="930"/>
                  </a:lnTo>
                  <a:moveTo>
                    <a:pt x="0" y="0"/>
                  </a:moveTo>
                  <a:lnTo>
                    <a:pt x="478" y="0"/>
                  </a:lnTo>
                  <a:cubicBezTo>
                    <a:pt x="819" y="0"/>
                    <a:pt x="1047" y="191"/>
                    <a:pt x="1047" y="506"/>
                  </a:cubicBezTo>
                  <a:lnTo>
                    <a:pt x="1047" y="511"/>
                  </a:lnTo>
                  <a:cubicBezTo>
                    <a:pt x="1047" y="848"/>
                    <a:pt x="788" y="1036"/>
                    <a:pt x="454" y="1036"/>
                  </a:cubicBezTo>
                  <a:lnTo>
                    <a:pt x="118" y="1036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001FCD-E94B-4CAB-9C8B-0FCEA1F77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8" y="1129"/>
              <a:ext cx="156" cy="233"/>
            </a:xfrm>
            <a:custGeom>
              <a:avLst/>
              <a:gdLst>
                <a:gd name="T0" fmla="*/ 532 w 1151"/>
                <a:gd name="T1" fmla="*/ 841 h 1648"/>
                <a:gd name="T2" fmla="*/ 807 w 1151"/>
                <a:gd name="T3" fmla="*/ 577 h 1648"/>
                <a:gd name="T4" fmla="*/ 807 w 1151"/>
                <a:gd name="T5" fmla="*/ 575 h 1648"/>
                <a:gd name="T6" fmla="*/ 527 w 1151"/>
                <a:gd name="T7" fmla="*/ 309 h 1648"/>
                <a:gd name="T8" fmla="*/ 341 w 1151"/>
                <a:gd name="T9" fmla="*/ 309 h 1648"/>
                <a:gd name="T10" fmla="*/ 341 w 1151"/>
                <a:gd name="T11" fmla="*/ 841 h 1648"/>
                <a:gd name="T12" fmla="*/ 0 w 1151"/>
                <a:gd name="T13" fmla="*/ 0 h 1648"/>
                <a:gd name="T14" fmla="*/ 548 w 1151"/>
                <a:gd name="T15" fmla="*/ 0 h 1648"/>
                <a:gd name="T16" fmla="*/ 1151 w 1151"/>
                <a:gd name="T17" fmla="*/ 565 h 1648"/>
                <a:gd name="T18" fmla="*/ 1151 w 1151"/>
                <a:gd name="T19" fmla="*/ 570 h 1648"/>
                <a:gd name="T20" fmla="*/ 534 w 1151"/>
                <a:gd name="T21" fmla="*/ 1147 h 1648"/>
                <a:gd name="T22" fmla="*/ 341 w 1151"/>
                <a:gd name="T23" fmla="*/ 1147 h 1648"/>
                <a:gd name="T24" fmla="*/ 341 w 1151"/>
                <a:gd name="T25" fmla="*/ 1648 h 1648"/>
                <a:gd name="T26" fmla="*/ 0 w 1151"/>
                <a:gd name="T27" fmla="*/ 1648 h 1648"/>
                <a:gd name="T28" fmla="*/ 0 w 1151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1" h="1648">
                  <a:moveTo>
                    <a:pt x="532" y="841"/>
                  </a:moveTo>
                  <a:cubicBezTo>
                    <a:pt x="708" y="841"/>
                    <a:pt x="807" y="730"/>
                    <a:pt x="807" y="577"/>
                  </a:cubicBezTo>
                  <a:lnTo>
                    <a:pt x="807" y="575"/>
                  </a:lnTo>
                  <a:cubicBezTo>
                    <a:pt x="807" y="403"/>
                    <a:pt x="708" y="309"/>
                    <a:pt x="527" y="309"/>
                  </a:cubicBezTo>
                  <a:lnTo>
                    <a:pt x="341" y="309"/>
                  </a:lnTo>
                  <a:lnTo>
                    <a:pt x="341" y="841"/>
                  </a:lnTo>
                  <a:moveTo>
                    <a:pt x="0" y="0"/>
                  </a:moveTo>
                  <a:lnTo>
                    <a:pt x="548" y="0"/>
                  </a:lnTo>
                  <a:cubicBezTo>
                    <a:pt x="918" y="0"/>
                    <a:pt x="1151" y="215"/>
                    <a:pt x="1151" y="565"/>
                  </a:cubicBezTo>
                  <a:lnTo>
                    <a:pt x="1151" y="570"/>
                  </a:lnTo>
                  <a:cubicBezTo>
                    <a:pt x="1151" y="949"/>
                    <a:pt x="880" y="1140"/>
                    <a:pt x="534" y="1147"/>
                  </a:cubicBezTo>
                  <a:lnTo>
                    <a:pt x="341" y="1147"/>
                  </a:lnTo>
                  <a:lnTo>
                    <a:pt x="341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0EC44EF-B4B3-42AF-8619-EFF17DC9C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" y="1125"/>
              <a:ext cx="202" cy="241"/>
            </a:xfrm>
            <a:custGeom>
              <a:avLst/>
              <a:gdLst>
                <a:gd name="T0" fmla="*/ 1137 w 1490"/>
                <a:gd name="T1" fmla="*/ 862 h 1704"/>
                <a:gd name="T2" fmla="*/ 1137 w 1490"/>
                <a:gd name="T3" fmla="*/ 845 h 1704"/>
                <a:gd name="T4" fmla="*/ 744 w 1490"/>
                <a:gd name="T5" fmla="*/ 316 h 1704"/>
                <a:gd name="T6" fmla="*/ 351 w 1490"/>
                <a:gd name="T7" fmla="*/ 843 h 1704"/>
                <a:gd name="T8" fmla="*/ 351 w 1490"/>
                <a:gd name="T9" fmla="*/ 859 h 1704"/>
                <a:gd name="T10" fmla="*/ 746 w 1490"/>
                <a:gd name="T11" fmla="*/ 1389 h 1704"/>
                <a:gd name="T12" fmla="*/ 1137 w 1490"/>
                <a:gd name="T13" fmla="*/ 862 h 1704"/>
                <a:gd name="T14" fmla="*/ 0 w 1490"/>
                <a:gd name="T15" fmla="*/ 869 h 1704"/>
                <a:gd name="T16" fmla="*/ 0 w 1490"/>
                <a:gd name="T17" fmla="*/ 841 h 1704"/>
                <a:gd name="T18" fmla="*/ 746 w 1490"/>
                <a:gd name="T19" fmla="*/ 0 h 1704"/>
                <a:gd name="T20" fmla="*/ 1490 w 1490"/>
                <a:gd name="T21" fmla="*/ 836 h 1704"/>
                <a:gd name="T22" fmla="*/ 1490 w 1490"/>
                <a:gd name="T23" fmla="*/ 864 h 1704"/>
                <a:gd name="T24" fmla="*/ 744 w 1490"/>
                <a:gd name="T25" fmla="*/ 1704 h 1704"/>
                <a:gd name="T26" fmla="*/ 0 w 1490"/>
                <a:gd name="T27" fmla="*/ 869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0" h="1704">
                  <a:moveTo>
                    <a:pt x="1137" y="862"/>
                  </a:moveTo>
                  <a:lnTo>
                    <a:pt x="1137" y="845"/>
                  </a:lnTo>
                  <a:cubicBezTo>
                    <a:pt x="1137" y="520"/>
                    <a:pt x="972" y="316"/>
                    <a:pt x="744" y="316"/>
                  </a:cubicBezTo>
                  <a:cubicBezTo>
                    <a:pt x="513" y="316"/>
                    <a:pt x="351" y="518"/>
                    <a:pt x="351" y="843"/>
                  </a:cubicBezTo>
                  <a:lnTo>
                    <a:pt x="351" y="859"/>
                  </a:lnTo>
                  <a:cubicBezTo>
                    <a:pt x="351" y="1184"/>
                    <a:pt x="518" y="1389"/>
                    <a:pt x="746" y="1389"/>
                  </a:cubicBezTo>
                  <a:cubicBezTo>
                    <a:pt x="975" y="1389"/>
                    <a:pt x="1137" y="1187"/>
                    <a:pt x="1137" y="862"/>
                  </a:cubicBezTo>
                  <a:close/>
                  <a:moveTo>
                    <a:pt x="0" y="869"/>
                  </a:moveTo>
                  <a:lnTo>
                    <a:pt x="0" y="841"/>
                  </a:lnTo>
                  <a:cubicBezTo>
                    <a:pt x="0" y="346"/>
                    <a:pt x="311" y="0"/>
                    <a:pt x="746" y="0"/>
                  </a:cubicBezTo>
                  <a:cubicBezTo>
                    <a:pt x="1184" y="0"/>
                    <a:pt x="1490" y="344"/>
                    <a:pt x="1490" y="836"/>
                  </a:cubicBezTo>
                  <a:lnTo>
                    <a:pt x="1490" y="864"/>
                  </a:lnTo>
                  <a:cubicBezTo>
                    <a:pt x="1490" y="1356"/>
                    <a:pt x="1180" y="1704"/>
                    <a:pt x="744" y="1704"/>
                  </a:cubicBezTo>
                  <a:cubicBezTo>
                    <a:pt x="306" y="1704"/>
                    <a:pt x="0" y="1361"/>
                    <a:pt x="0" y="8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9E3720DB-D5CE-44B4-9228-26B8C88B8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126"/>
              <a:ext cx="158" cy="239"/>
            </a:xfrm>
            <a:custGeom>
              <a:avLst/>
              <a:gdLst>
                <a:gd name="T0" fmla="*/ 0 w 1163"/>
                <a:gd name="T1" fmla="*/ 1448 h 1690"/>
                <a:gd name="T2" fmla="*/ 202 w 1163"/>
                <a:gd name="T3" fmla="*/ 1196 h 1690"/>
                <a:gd name="T4" fmla="*/ 612 w 1163"/>
                <a:gd name="T5" fmla="*/ 1382 h 1690"/>
                <a:gd name="T6" fmla="*/ 824 w 1163"/>
                <a:gd name="T7" fmla="*/ 1220 h 1690"/>
                <a:gd name="T8" fmla="*/ 824 w 1163"/>
                <a:gd name="T9" fmla="*/ 1217 h 1690"/>
                <a:gd name="T10" fmla="*/ 541 w 1163"/>
                <a:gd name="T11" fmla="*/ 994 h 1690"/>
                <a:gd name="T12" fmla="*/ 68 w 1163"/>
                <a:gd name="T13" fmla="*/ 487 h 1690"/>
                <a:gd name="T14" fmla="*/ 68 w 1163"/>
                <a:gd name="T15" fmla="*/ 483 h 1690"/>
                <a:gd name="T16" fmla="*/ 607 w 1163"/>
                <a:gd name="T17" fmla="*/ 0 h 1690"/>
                <a:gd name="T18" fmla="*/ 1139 w 1163"/>
                <a:gd name="T19" fmla="*/ 203 h 1690"/>
                <a:gd name="T20" fmla="*/ 949 w 1163"/>
                <a:gd name="T21" fmla="*/ 462 h 1690"/>
                <a:gd name="T22" fmla="*/ 598 w 1163"/>
                <a:gd name="T23" fmla="*/ 309 h 1690"/>
                <a:gd name="T24" fmla="*/ 407 w 1163"/>
                <a:gd name="T25" fmla="*/ 452 h 1690"/>
                <a:gd name="T26" fmla="*/ 407 w 1163"/>
                <a:gd name="T27" fmla="*/ 454 h 1690"/>
                <a:gd name="T28" fmla="*/ 720 w 1163"/>
                <a:gd name="T29" fmla="*/ 699 h 1690"/>
                <a:gd name="T30" fmla="*/ 1163 w 1163"/>
                <a:gd name="T31" fmla="*/ 1191 h 1690"/>
                <a:gd name="T32" fmla="*/ 1163 w 1163"/>
                <a:gd name="T33" fmla="*/ 1196 h 1690"/>
                <a:gd name="T34" fmla="*/ 610 w 1163"/>
                <a:gd name="T35" fmla="*/ 1690 h 1690"/>
                <a:gd name="T36" fmla="*/ 0 w 1163"/>
                <a:gd name="T37" fmla="*/ 1448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3" h="1690">
                  <a:moveTo>
                    <a:pt x="0" y="1448"/>
                  </a:moveTo>
                  <a:lnTo>
                    <a:pt x="202" y="1196"/>
                  </a:lnTo>
                  <a:cubicBezTo>
                    <a:pt x="313" y="1293"/>
                    <a:pt x="447" y="1382"/>
                    <a:pt x="612" y="1382"/>
                  </a:cubicBezTo>
                  <a:cubicBezTo>
                    <a:pt x="744" y="1382"/>
                    <a:pt x="824" y="1316"/>
                    <a:pt x="824" y="1220"/>
                  </a:cubicBezTo>
                  <a:lnTo>
                    <a:pt x="824" y="1217"/>
                  </a:lnTo>
                  <a:cubicBezTo>
                    <a:pt x="824" y="1135"/>
                    <a:pt x="777" y="1083"/>
                    <a:pt x="541" y="994"/>
                  </a:cubicBezTo>
                  <a:cubicBezTo>
                    <a:pt x="249" y="881"/>
                    <a:pt x="68" y="770"/>
                    <a:pt x="68" y="487"/>
                  </a:cubicBezTo>
                  <a:lnTo>
                    <a:pt x="68" y="483"/>
                  </a:lnTo>
                  <a:cubicBezTo>
                    <a:pt x="68" y="196"/>
                    <a:pt x="289" y="0"/>
                    <a:pt x="607" y="0"/>
                  </a:cubicBezTo>
                  <a:cubicBezTo>
                    <a:pt x="800" y="0"/>
                    <a:pt x="989" y="66"/>
                    <a:pt x="1139" y="203"/>
                  </a:cubicBezTo>
                  <a:lnTo>
                    <a:pt x="949" y="462"/>
                  </a:lnTo>
                  <a:cubicBezTo>
                    <a:pt x="845" y="377"/>
                    <a:pt x="725" y="309"/>
                    <a:pt x="598" y="309"/>
                  </a:cubicBezTo>
                  <a:cubicBezTo>
                    <a:pt x="480" y="309"/>
                    <a:pt x="407" y="367"/>
                    <a:pt x="407" y="452"/>
                  </a:cubicBezTo>
                  <a:lnTo>
                    <a:pt x="407" y="454"/>
                  </a:lnTo>
                  <a:cubicBezTo>
                    <a:pt x="407" y="549"/>
                    <a:pt x="464" y="593"/>
                    <a:pt x="720" y="699"/>
                  </a:cubicBezTo>
                  <a:cubicBezTo>
                    <a:pt x="1007" y="812"/>
                    <a:pt x="1163" y="935"/>
                    <a:pt x="1163" y="1191"/>
                  </a:cubicBezTo>
                  <a:lnTo>
                    <a:pt x="1163" y="1196"/>
                  </a:lnTo>
                  <a:cubicBezTo>
                    <a:pt x="1163" y="1502"/>
                    <a:pt x="930" y="1690"/>
                    <a:pt x="610" y="1690"/>
                  </a:cubicBezTo>
                  <a:cubicBezTo>
                    <a:pt x="400" y="1690"/>
                    <a:pt x="181" y="1617"/>
                    <a:pt x="0" y="14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3748EA9-878B-45BF-81BA-F3397ED48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129"/>
              <a:ext cx="159" cy="233"/>
            </a:xfrm>
            <a:custGeom>
              <a:avLst/>
              <a:gdLst>
                <a:gd name="T0" fmla="*/ 57 w 159"/>
                <a:gd name="T1" fmla="*/ 44 h 233"/>
                <a:gd name="T2" fmla="*/ 0 w 159"/>
                <a:gd name="T3" fmla="*/ 44 h 233"/>
                <a:gd name="T4" fmla="*/ 0 w 159"/>
                <a:gd name="T5" fmla="*/ 0 h 233"/>
                <a:gd name="T6" fmla="*/ 159 w 159"/>
                <a:gd name="T7" fmla="*/ 0 h 233"/>
                <a:gd name="T8" fmla="*/ 159 w 159"/>
                <a:gd name="T9" fmla="*/ 44 h 233"/>
                <a:gd name="T10" fmla="*/ 103 w 159"/>
                <a:gd name="T11" fmla="*/ 44 h 233"/>
                <a:gd name="T12" fmla="*/ 103 w 159"/>
                <a:gd name="T13" fmla="*/ 233 h 233"/>
                <a:gd name="T14" fmla="*/ 57 w 159"/>
                <a:gd name="T15" fmla="*/ 233 h 233"/>
                <a:gd name="T16" fmla="*/ 57 w 159"/>
                <a:gd name="T17" fmla="*/ 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233">
                  <a:moveTo>
                    <a:pt x="57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44"/>
                  </a:lnTo>
                  <a:lnTo>
                    <a:pt x="103" y="44"/>
                  </a:lnTo>
                  <a:lnTo>
                    <a:pt x="103" y="233"/>
                  </a:lnTo>
                  <a:lnTo>
                    <a:pt x="57" y="233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C1D2F5-4488-425B-B222-6D614DE08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1125"/>
              <a:ext cx="143" cy="240"/>
            </a:xfrm>
            <a:custGeom>
              <a:avLst/>
              <a:gdLst>
                <a:gd name="T0" fmla="*/ 0 w 1052"/>
                <a:gd name="T1" fmla="*/ 1466 h 1695"/>
                <a:gd name="T2" fmla="*/ 78 w 1052"/>
                <a:gd name="T3" fmla="*/ 1375 h 1695"/>
                <a:gd name="T4" fmla="*/ 563 w 1052"/>
                <a:gd name="T5" fmla="*/ 1586 h 1695"/>
                <a:gd name="T6" fmla="*/ 937 w 1052"/>
                <a:gd name="T7" fmla="*/ 1269 h 1695"/>
                <a:gd name="T8" fmla="*/ 937 w 1052"/>
                <a:gd name="T9" fmla="*/ 1264 h 1695"/>
                <a:gd name="T10" fmla="*/ 539 w 1052"/>
                <a:gd name="T11" fmla="*/ 894 h 1695"/>
                <a:gd name="T12" fmla="*/ 66 w 1052"/>
                <a:gd name="T13" fmla="*/ 421 h 1695"/>
                <a:gd name="T14" fmla="*/ 66 w 1052"/>
                <a:gd name="T15" fmla="*/ 416 h 1695"/>
                <a:gd name="T16" fmla="*/ 544 w 1052"/>
                <a:gd name="T17" fmla="*/ 0 h 1695"/>
                <a:gd name="T18" fmla="*/ 1024 w 1052"/>
                <a:gd name="T19" fmla="*/ 179 h 1695"/>
                <a:gd name="T20" fmla="*/ 951 w 1052"/>
                <a:gd name="T21" fmla="*/ 273 h 1695"/>
                <a:gd name="T22" fmla="*/ 539 w 1052"/>
                <a:gd name="T23" fmla="*/ 108 h 1695"/>
                <a:gd name="T24" fmla="*/ 184 w 1052"/>
                <a:gd name="T25" fmla="*/ 407 h 1695"/>
                <a:gd name="T26" fmla="*/ 184 w 1052"/>
                <a:gd name="T27" fmla="*/ 412 h 1695"/>
                <a:gd name="T28" fmla="*/ 593 w 1052"/>
                <a:gd name="T29" fmla="*/ 786 h 1695"/>
                <a:gd name="T30" fmla="*/ 1052 w 1052"/>
                <a:gd name="T31" fmla="*/ 1257 h 1695"/>
                <a:gd name="T32" fmla="*/ 1052 w 1052"/>
                <a:gd name="T33" fmla="*/ 1262 h 1695"/>
                <a:gd name="T34" fmla="*/ 560 w 1052"/>
                <a:gd name="T35" fmla="*/ 1695 h 1695"/>
                <a:gd name="T36" fmla="*/ 0 w 1052"/>
                <a:gd name="T37" fmla="*/ 1466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2" h="1695">
                  <a:moveTo>
                    <a:pt x="0" y="1466"/>
                  </a:moveTo>
                  <a:lnTo>
                    <a:pt x="78" y="1375"/>
                  </a:lnTo>
                  <a:cubicBezTo>
                    <a:pt x="226" y="1513"/>
                    <a:pt x="370" y="1586"/>
                    <a:pt x="563" y="1586"/>
                  </a:cubicBezTo>
                  <a:cubicBezTo>
                    <a:pt x="784" y="1586"/>
                    <a:pt x="937" y="1448"/>
                    <a:pt x="937" y="1269"/>
                  </a:cubicBezTo>
                  <a:lnTo>
                    <a:pt x="937" y="1264"/>
                  </a:lnTo>
                  <a:cubicBezTo>
                    <a:pt x="937" y="1109"/>
                    <a:pt x="862" y="1007"/>
                    <a:pt x="539" y="894"/>
                  </a:cubicBezTo>
                  <a:cubicBezTo>
                    <a:pt x="179" y="765"/>
                    <a:pt x="66" y="635"/>
                    <a:pt x="66" y="421"/>
                  </a:cubicBezTo>
                  <a:lnTo>
                    <a:pt x="66" y="416"/>
                  </a:lnTo>
                  <a:cubicBezTo>
                    <a:pt x="66" y="183"/>
                    <a:pt x="266" y="0"/>
                    <a:pt x="544" y="0"/>
                  </a:cubicBezTo>
                  <a:cubicBezTo>
                    <a:pt x="732" y="0"/>
                    <a:pt x="880" y="56"/>
                    <a:pt x="1024" y="179"/>
                  </a:cubicBezTo>
                  <a:lnTo>
                    <a:pt x="951" y="273"/>
                  </a:lnTo>
                  <a:cubicBezTo>
                    <a:pt x="822" y="157"/>
                    <a:pt x="687" y="108"/>
                    <a:pt x="539" y="108"/>
                  </a:cubicBezTo>
                  <a:cubicBezTo>
                    <a:pt x="322" y="108"/>
                    <a:pt x="184" y="242"/>
                    <a:pt x="184" y="407"/>
                  </a:cubicBezTo>
                  <a:lnTo>
                    <a:pt x="184" y="412"/>
                  </a:lnTo>
                  <a:cubicBezTo>
                    <a:pt x="184" y="572"/>
                    <a:pt x="261" y="671"/>
                    <a:pt x="593" y="786"/>
                  </a:cubicBezTo>
                  <a:cubicBezTo>
                    <a:pt x="946" y="916"/>
                    <a:pt x="1052" y="1052"/>
                    <a:pt x="1052" y="1257"/>
                  </a:cubicBezTo>
                  <a:lnTo>
                    <a:pt x="1052" y="1262"/>
                  </a:lnTo>
                  <a:cubicBezTo>
                    <a:pt x="1052" y="1511"/>
                    <a:pt x="845" y="1695"/>
                    <a:pt x="560" y="1695"/>
                  </a:cubicBezTo>
                  <a:cubicBezTo>
                    <a:pt x="346" y="1695"/>
                    <a:pt x="172" y="1624"/>
                    <a:pt x="0" y="146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5AB5241F-A128-40A6-A8EC-6B952034C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129"/>
              <a:ext cx="152" cy="233"/>
            </a:xfrm>
            <a:custGeom>
              <a:avLst/>
              <a:gdLst>
                <a:gd name="T0" fmla="*/ 0 w 152"/>
                <a:gd name="T1" fmla="*/ 0 h 233"/>
                <a:gd name="T2" fmla="*/ 16 w 152"/>
                <a:gd name="T3" fmla="*/ 0 h 233"/>
                <a:gd name="T4" fmla="*/ 16 w 152"/>
                <a:gd name="T5" fmla="*/ 108 h 233"/>
                <a:gd name="T6" fmla="*/ 136 w 152"/>
                <a:gd name="T7" fmla="*/ 108 h 233"/>
                <a:gd name="T8" fmla="*/ 136 w 152"/>
                <a:gd name="T9" fmla="*/ 0 h 233"/>
                <a:gd name="T10" fmla="*/ 152 w 152"/>
                <a:gd name="T11" fmla="*/ 0 h 233"/>
                <a:gd name="T12" fmla="*/ 152 w 152"/>
                <a:gd name="T13" fmla="*/ 233 h 233"/>
                <a:gd name="T14" fmla="*/ 136 w 152"/>
                <a:gd name="T15" fmla="*/ 233 h 233"/>
                <a:gd name="T16" fmla="*/ 136 w 152"/>
                <a:gd name="T17" fmla="*/ 123 h 233"/>
                <a:gd name="T18" fmla="*/ 16 w 152"/>
                <a:gd name="T19" fmla="*/ 123 h 233"/>
                <a:gd name="T20" fmla="*/ 16 w 152"/>
                <a:gd name="T21" fmla="*/ 233 h 233"/>
                <a:gd name="T22" fmla="*/ 0 w 152"/>
                <a:gd name="T23" fmla="*/ 233 h 233"/>
                <a:gd name="T24" fmla="*/ 0 w 152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33">
                  <a:moveTo>
                    <a:pt x="0" y="0"/>
                  </a:moveTo>
                  <a:lnTo>
                    <a:pt x="16" y="0"/>
                  </a:lnTo>
                  <a:lnTo>
                    <a:pt x="16" y="108"/>
                  </a:lnTo>
                  <a:lnTo>
                    <a:pt x="136" y="108"/>
                  </a:lnTo>
                  <a:lnTo>
                    <a:pt x="136" y="0"/>
                  </a:lnTo>
                  <a:lnTo>
                    <a:pt x="152" y="0"/>
                  </a:lnTo>
                  <a:lnTo>
                    <a:pt x="152" y="233"/>
                  </a:lnTo>
                  <a:lnTo>
                    <a:pt x="136" y="233"/>
                  </a:lnTo>
                  <a:lnTo>
                    <a:pt x="136" y="123"/>
                  </a:lnTo>
                  <a:lnTo>
                    <a:pt x="16" y="123"/>
                  </a:lnTo>
                  <a:lnTo>
                    <a:pt x="16" y="233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9B038E-9BF9-4662-B275-6B8899B9D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" y="1127"/>
              <a:ext cx="191" cy="235"/>
            </a:xfrm>
            <a:custGeom>
              <a:avLst/>
              <a:gdLst>
                <a:gd name="T0" fmla="*/ 144 w 191"/>
                <a:gd name="T1" fmla="*/ 155 h 235"/>
                <a:gd name="T2" fmla="*/ 95 w 191"/>
                <a:gd name="T3" fmla="*/ 20 h 235"/>
                <a:gd name="T4" fmla="*/ 46 w 191"/>
                <a:gd name="T5" fmla="*/ 155 h 235"/>
                <a:gd name="T6" fmla="*/ 144 w 191"/>
                <a:gd name="T7" fmla="*/ 155 h 235"/>
                <a:gd name="T8" fmla="*/ 87 w 191"/>
                <a:gd name="T9" fmla="*/ 0 h 235"/>
                <a:gd name="T10" fmla="*/ 103 w 191"/>
                <a:gd name="T11" fmla="*/ 0 h 235"/>
                <a:gd name="T12" fmla="*/ 191 w 191"/>
                <a:gd name="T13" fmla="*/ 235 h 235"/>
                <a:gd name="T14" fmla="*/ 173 w 191"/>
                <a:gd name="T15" fmla="*/ 235 h 235"/>
                <a:gd name="T16" fmla="*/ 150 w 191"/>
                <a:gd name="T17" fmla="*/ 170 h 235"/>
                <a:gd name="T18" fmla="*/ 40 w 191"/>
                <a:gd name="T19" fmla="*/ 170 h 235"/>
                <a:gd name="T20" fmla="*/ 17 w 191"/>
                <a:gd name="T21" fmla="*/ 235 h 235"/>
                <a:gd name="T22" fmla="*/ 0 w 191"/>
                <a:gd name="T23" fmla="*/ 235 h 235"/>
                <a:gd name="T24" fmla="*/ 87 w 191"/>
                <a:gd name="T25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235">
                  <a:moveTo>
                    <a:pt x="144" y="155"/>
                  </a:moveTo>
                  <a:lnTo>
                    <a:pt x="95" y="20"/>
                  </a:lnTo>
                  <a:lnTo>
                    <a:pt x="46" y="155"/>
                  </a:lnTo>
                  <a:lnTo>
                    <a:pt x="144" y="155"/>
                  </a:lnTo>
                  <a:close/>
                  <a:moveTo>
                    <a:pt x="87" y="0"/>
                  </a:moveTo>
                  <a:lnTo>
                    <a:pt x="103" y="0"/>
                  </a:lnTo>
                  <a:lnTo>
                    <a:pt x="191" y="235"/>
                  </a:lnTo>
                  <a:lnTo>
                    <a:pt x="173" y="235"/>
                  </a:lnTo>
                  <a:lnTo>
                    <a:pt x="150" y="170"/>
                  </a:lnTo>
                  <a:lnTo>
                    <a:pt x="40" y="170"/>
                  </a:lnTo>
                  <a:lnTo>
                    <a:pt x="17" y="235"/>
                  </a:lnTo>
                  <a:lnTo>
                    <a:pt x="0" y="23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0E692F9-FB2A-459D-8E00-4202EC41B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5" y="1129"/>
              <a:ext cx="156" cy="233"/>
            </a:xfrm>
            <a:custGeom>
              <a:avLst/>
              <a:gdLst>
                <a:gd name="T0" fmla="*/ 509 w 1149"/>
                <a:gd name="T1" fmla="*/ 864 h 1648"/>
                <a:gd name="T2" fmla="*/ 982 w 1149"/>
                <a:gd name="T3" fmla="*/ 483 h 1648"/>
                <a:gd name="T4" fmla="*/ 982 w 1149"/>
                <a:gd name="T5" fmla="*/ 478 h 1648"/>
                <a:gd name="T6" fmla="*/ 537 w 1149"/>
                <a:gd name="T7" fmla="*/ 109 h 1648"/>
                <a:gd name="T8" fmla="*/ 118 w 1149"/>
                <a:gd name="T9" fmla="*/ 109 h 1648"/>
                <a:gd name="T10" fmla="*/ 118 w 1149"/>
                <a:gd name="T11" fmla="*/ 864 h 1648"/>
                <a:gd name="T12" fmla="*/ 0 w 1149"/>
                <a:gd name="T13" fmla="*/ 0 h 1648"/>
                <a:gd name="T14" fmla="*/ 544 w 1149"/>
                <a:gd name="T15" fmla="*/ 0 h 1648"/>
                <a:gd name="T16" fmla="*/ 970 w 1149"/>
                <a:gd name="T17" fmla="*/ 151 h 1648"/>
                <a:gd name="T18" fmla="*/ 1097 w 1149"/>
                <a:gd name="T19" fmla="*/ 474 h 1648"/>
                <a:gd name="T20" fmla="*/ 1097 w 1149"/>
                <a:gd name="T21" fmla="*/ 478 h 1648"/>
                <a:gd name="T22" fmla="*/ 676 w 1149"/>
                <a:gd name="T23" fmla="*/ 947 h 1648"/>
                <a:gd name="T24" fmla="*/ 1149 w 1149"/>
                <a:gd name="T25" fmla="*/ 1648 h 1648"/>
                <a:gd name="T26" fmla="*/ 1005 w 1149"/>
                <a:gd name="T27" fmla="*/ 1648 h 1648"/>
                <a:gd name="T28" fmla="*/ 549 w 1149"/>
                <a:gd name="T29" fmla="*/ 970 h 1648"/>
                <a:gd name="T30" fmla="*/ 118 w 1149"/>
                <a:gd name="T31" fmla="*/ 970 h 1648"/>
                <a:gd name="T32" fmla="*/ 118 w 1149"/>
                <a:gd name="T33" fmla="*/ 1648 h 1648"/>
                <a:gd name="T34" fmla="*/ 0 w 1149"/>
                <a:gd name="T35" fmla="*/ 1648 h 1648"/>
                <a:gd name="T36" fmla="*/ 0 w 1149"/>
                <a:gd name="T37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9" h="1648">
                  <a:moveTo>
                    <a:pt x="509" y="864"/>
                  </a:moveTo>
                  <a:cubicBezTo>
                    <a:pt x="812" y="864"/>
                    <a:pt x="982" y="716"/>
                    <a:pt x="982" y="483"/>
                  </a:cubicBezTo>
                  <a:lnTo>
                    <a:pt x="982" y="478"/>
                  </a:lnTo>
                  <a:cubicBezTo>
                    <a:pt x="982" y="243"/>
                    <a:pt x="815" y="109"/>
                    <a:pt x="537" y="109"/>
                  </a:cubicBezTo>
                  <a:lnTo>
                    <a:pt x="118" y="109"/>
                  </a:lnTo>
                  <a:lnTo>
                    <a:pt x="118" y="864"/>
                  </a:lnTo>
                  <a:moveTo>
                    <a:pt x="0" y="0"/>
                  </a:moveTo>
                  <a:lnTo>
                    <a:pt x="544" y="0"/>
                  </a:lnTo>
                  <a:cubicBezTo>
                    <a:pt x="728" y="0"/>
                    <a:pt x="878" y="59"/>
                    <a:pt x="970" y="151"/>
                  </a:cubicBezTo>
                  <a:cubicBezTo>
                    <a:pt x="1050" y="231"/>
                    <a:pt x="1097" y="346"/>
                    <a:pt x="1097" y="474"/>
                  </a:cubicBezTo>
                  <a:lnTo>
                    <a:pt x="1097" y="478"/>
                  </a:lnTo>
                  <a:cubicBezTo>
                    <a:pt x="1097" y="744"/>
                    <a:pt x="921" y="902"/>
                    <a:pt x="676" y="947"/>
                  </a:cubicBezTo>
                  <a:lnTo>
                    <a:pt x="1149" y="1648"/>
                  </a:lnTo>
                  <a:lnTo>
                    <a:pt x="1005" y="1648"/>
                  </a:lnTo>
                  <a:lnTo>
                    <a:pt x="549" y="970"/>
                  </a:lnTo>
                  <a:lnTo>
                    <a:pt x="118" y="970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2F94EDA-15BB-42BF-9EC1-2B94224F8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6" y="1129"/>
              <a:ext cx="142" cy="233"/>
            </a:xfrm>
            <a:custGeom>
              <a:avLst/>
              <a:gdLst>
                <a:gd name="T0" fmla="*/ 461 w 1047"/>
                <a:gd name="T1" fmla="*/ 930 h 1648"/>
                <a:gd name="T2" fmla="*/ 932 w 1047"/>
                <a:gd name="T3" fmla="*/ 516 h 1648"/>
                <a:gd name="T4" fmla="*/ 932 w 1047"/>
                <a:gd name="T5" fmla="*/ 511 h 1648"/>
                <a:gd name="T6" fmla="*/ 471 w 1047"/>
                <a:gd name="T7" fmla="*/ 109 h 1648"/>
                <a:gd name="T8" fmla="*/ 118 w 1047"/>
                <a:gd name="T9" fmla="*/ 109 h 1648"/>
                <a:gd name="T10" fmla="*/ 118 w 1047"/>
                <a:gd name="T11" fmla="*/ 930 h 1648"/>
                <a:gd name="T12" fmla="*/ 0 w 1047"/>
                <a:gd name="T13" fmla="*/ 0 h 1648"/>
                <a:gd name="T14" fmla="*/ 478 w 1047"/>
                <a:gd name="T15" fmla="*/ 0 h 1648"/>
                <a:gd name="T16" fmla="*/ 1047 w 1047"/>
                <a:gd name="T17" fmla="*/ 506 h 1648"/>
                <a:gd name="T18" fmla="*/ 1047 w 1047"/>
                <a:gd name="T19" fmla="*/ 511 h 1648"/>
                <a:gd name="T20" fmla="*/ 454 w 1047"/>
                <a:gd name="T21" fmla="*/ 1036 h 1648"/>
                <a:gd name="T22" fmla="*/ 118 w 1047"/>
                <a:gd name="T23" fmla="*/ 1036 h 1648"/>
                <a:gd name="T24" fmla="*/ 118 w 1047"/>
                <a:gd name="T25" fmla="*/ 1648 h 1648"/>
                <a:gd name="T26" fmla="*/ 0 w 1047"/>
                <a:gd name="T27" fmla="*/ 1648 h 1648"/>
                <a:gd name="T28" fmla="*/ 0 w 1047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7" h="1648">
                  <a:moveTo>
                    <a:pt x="461" y="930"/>
                  </a:moveTo>
                  <a:cubicBezTo>
                    <a:pt x="748" y="930"/>
                    <a:pt x="932" y="770"/>
                    <a:pt x="932" y="516"/>
                  </a:cubicBezTo>
                  <a:lnTo>
                    <a:pt x="932" y="511"/>
                  </a:lnTo>
                  <a:cubicBezTo>
                    <a:pt x="932" y="250"/>
                    <a:pt x="746" y="109"/>
                    <a:pt x="471" y="109"/>
                  </a:cubicBezTo>
                  <a:lnTo>
                    <a:pt x="118" y="109"/>
                  </a:lnTo>
                  <a:lnTo>
                    <a:pt x="118" y="930"/>
                  </a:lnTo>
                  <a:moveTo>
                    <a:pt x="0" y="0"/>
                  </a:moveTo>
                  <a:lnTo>
                    <a:pt x="478" y="0"/>
                  </a:lnTo>
                  <a:cubicBezTo>
                    <a:pt x="819" y="0"/>
                    <a:pt x="1047" y="191"/>
                    <a:pt x="1047" y="506"/>
                  </a:cubicBezTo>
                  <a:lnTo>
                    <a:pt x="1047" y="511"/>
                  </a:lnTo>
                  <a:cubicBezTo>
                    <a:pt x="1047" y="848"/>
                    <a:pt x="788" y="1036"/>
                    <a:pt x="454" y="1036"/>
                  </a:cubicBezTo>
                  <a:lnTo>
                    <a:pt x="118" y="1036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972F850-5682-407E-80AF-E4A964DD4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94"/>
              <a:ext cx="237" cy="199"/>
            </a:xfrm>
            <a:custGeom>
              <a:avLst/>
              <a:gdLst>
                <a:gd name="T0" fmla="*/ 48 w 237"/>
                <a:gd name="T1" fmla="*/ 0 h 199"/>
                <a:gd name="T2" fmla="*/ 237 w 237"/>
                <a:gd name="T3" fmla="*/ 199 h 199"/>
                <a:gd name="T4" fmla="*/ 189 w 237"/>
                <a:gd name="T5" fmla="*/ 199 h 199"/>
                <a:gd name="T6" fmla="*/ 0 w 237"/>
                <a:gd name="T7" fmla="*/ 0 h 199"/>
                <a:gd name="T8" fmla="*/ 48 w 237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99">
                  <a:moveTo>
                    <a:pt x="48" y="0"/>
                  </a:moveTo>
                  <a:lnTo>
                    <a:pt x="237" y="199"/>
                  </a:lnTo>
                  <a:lnTo>
                    <a:pt x="189" y="199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D24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84EE20F-8E01-40C3-BD0C-3068C43D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1194"/>
              <a:ext cx="108" cy="89"/>
            </a:xfrm>
            <a:custGeom>
              <a:avLst/>
              <a:gdLst>
                <a:gd name="T0" fmla="*/ 108 w 108"/>
                <a:gd name="T1" fmla="*/ 64 h 89"/>
                <a:gd name="T2" fmla="*/ 48 w 108"/>
                <a:gd name="T3" fmla="*/ 0 h 89"/>
                <a:gd name="T4" fmla="*/ 0 w 108"/>
                <a:gd name="T5" fmla="*/ 0 h 89"/>
                <a:gd name="T6" fmla="*/ 84 w 108"/>
                <a:gd name="T7" fmla="*/ 89 h 89"/>
                <a:gd name="T8" fmla="*/ 108 w 108"/>
                <a:gd name="T9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9">
                  <a:moveTo>
                    <a:pt x="108" y="64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84" y="89"/>
                  </a:lnTo>
                  <a:lnTo>
                    <a:pt x="108" y="64"/>
                  </a:lnTo>
                  <a:close/>
                </a:path>
              </a:pathLst>
            </a:custGeom>
            <a:solidFill>
              <a:srgbClr val="076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F977D2A-4C12-4708-BB8C-C71B0CBEB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" y="1152"/>
              <a:ext cx="152" cy="136"/>
            </a:xfrm>
            <a:custGeom>
              <a:avLst/>
              <a:gdLst>
                <a:gd name="T0" fmla="*/ 21 w 152"/>
                <a:gd name="T1" fmla="*/ 136 h 136"/>
                <a:gd name="T2" fmla="*/ 152 w 152"/>
                <a:gd name="T3" fmla="*/ 0 h 136"/>
                <a:gd name="T4" fmla="*/ 110 w 152"/>
                <a:gd name="T5" fmla="*/ 0 h 136"/>
                <a:gd name="T6" fmla="*/ 0 w 152"/>
                <a:gd name="T7" fmla="*/ 114 h 136"/>
                <a:gd name="T8" fmla="*/ 21 w 152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6">
                  <a:moveTo>
                    <a:pt x="21" y="136"/>
                  </a:moveTo>
                  <a:lnTo>
                    <a:pt x="152" y="0"/>
                  </a:lnTo>
                  <a:lnTo>
                    <a:pt x="110" y="0"/>
                  </a:lnTo>
                  <a:lnTo>
                    <a:pt x="0" y="114"/>
                  </a:lnTo>
                  <a:lnTo>
                    <a:pt x="21" y="136"/>
                  </a:lnTo>
                  <a:close/>
                </a:path>
              </a:pathLst>
            </a:custGeom>
            <a:solidFill>
              <a:srgbClr val="E5A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B524E40E-EAA1-4CB5-B483-2E8795E33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1313"/>
              <a:ext cx="98" cy="80"/>
            </a:xfrm>
            <a:custGeom>
              <a:avLst/>
              <a:gdLst>
                <a:gd name="T0" fmla="*/ 77 w 98"/>
                <a:gd name="T1" fmla="*/ 0 h 80"/>
                <a:gd name="T2" fmla="*/ 0 w 98"/>
                <a:gd name="T3" fmla="*/ 80 h 80"/>
                <a:gd name="T4" fmla="*/ 42 w 98"/>
                <a:gd name="T5" fmla="*/ 80 h 80"/>
                <a:gd name="T6" fmla="*/ 98 w 98"/>
                <a:gd name="T7" fmla="*/ 22 h 80"/>
                <a:gd name="T8" fmla="*/ 77 w 98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80">
                  <a:moveTo>
                    <a:pt x="77" y="0"/>
                  </a:moveTo>
                  <a:lnTo>
                    <a:pt x="0" y="80"/>
                  </a:lnTo>
                  <a:lnTo>
                    <a:pt x="42" y="80"/>
                  </a:lnTo>
                  <a:lnTo>
                    <a:pt x="98" y="2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E5A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3C68428-2854-4FAA-95C8-601332C87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1301"/>
              <a:ext cx="35" cy="37"/>
            </a:xfrm>
            <a:custGeom>
              <a:avLst/>
              <a:gdLst>
                <a:gd name="T0" fmla="*/ 35 w 35"/>
                <a:gd name="T1" fmla="*/ 12 h 37"/>
                <a:gd name="T2" fmla="*/ 24 w 35"/>
                <a:gd name="T3" fmla="*/ 0 h 37"/>
                <a:gd name="T4" fmla="*/ 0 w 35"/>
                <a:gd name="T5" fmla="*/ 25 h 37"/>
                <a:gd name="T6" fmla="*/ 11 w 35"/>
                <a:gd name="T7" fmla="*/ 37 h 37"/>
                <a:gd name="T8" fmla="*/ 35 w 35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35" y="12"/>
                  </a:moveTo>
                  <a:lnTo>
                    <a:pt x="24" y="0"/>
                  </a:lnTo>
                  <a:lnTo>
                    <a:pt x="0" y="25"/>
                  </a:lnTo>
                  <a:lnTo>
                    <a:pt x="11" y="37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076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09983F8-C0E1-4962-BA0F-8863A1229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356"/>
              <a:ext cx="59" cy="37"/>
            </a:xfrm>
            <a:custGeom>
              <a:avLst/>
              <a:gdLst>
                <a:gd name="T0" fmla="*/ 0 w 59"/>
                <a:gd name="T1" fmla="*/ 25 h 37"/>
                <a:gd name="T2" fmla="*/ 11 w 59"/>
                <a:gd name="T3" fmla="*/ 37 h 37"/>
                <a:gd name="T4" fmla="*/ 59 w 59"/>
                <a:gd name="T5" fmla="*/ 37 h 37"/>
                <a:gd name="T6" fmla="*/ 24 w 59"/>
                <a:gd name="T7" fmla="*/ 0 h 37"/>
                <a:gd name="T8" fmla="*/ 0 w 59"/>
                <a:gd name="T9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7">
                  <a:moveTo>
                    <a:pt x="0" y="25"/>
                  </a:moveTo>
                  <a:lnTo>
                    <a:pt x="11" y="37"/>
                  </a:lnTo>
                  <a:lnTo>
                    <a:pt x="59" y="37"/>
                  </a:lnTo>
                  <a:lnTo>
                    <a:pt x="2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76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728BA095-FA21-4216-9282-E3FDCDD93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1085"/>
              <a:ext cx="162" cy="148"/>
            </a:xfrm>
            <a:custGeom>
              <a:avLst/>
              <a:gdLst>
                <a:gd name="T0" fmla="*/ 21 w 162"/>
                <a:gd name="T1" fmla="*/ 148 h 148"/>
                <a:gd name="T2" fmla="*/ 162 w 162"/>
                <a:gd name="T3" fmla="*/ 0 h 148"/>
                <a:gd name="T4" fmla="*/ 120 w 162"/>
                <a:gd name="T5" fmla="*/ 0 h 148"/>
                <a:gd name="T6" fmla="*/ 0 w 162"/>
                <a:gd name="T7" fmla="*/ 126 h 148"/>
                <a:gd name="T8" fmla="*/ 21 w 162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48">
                  <a:moveTo>
                    <a:pt x="21" y="148"/>
                  </a:moveTo>
                  <a:lnTo>
                    <a:pt x="162" y="0"/>
                  </a:lnTo>
                  <a:lnTo>
                    <a:pt x="120" y="0"/>
                  </a:lnTo>
                  <a:lnTo>
                    <a:pt x="0" y="126"/>
                  </a:lnTo>
                  <a:lnTo>
                    <a:pt x="21" y="148"/>
                  </a:lnTo>
                  <a:close/>
                </a:path>
              </a:pathLst>
            </a:custGeom>
            <a:solidFill>
              <a:srgbClr val="7D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E3FFBC23-CD19-4783-8960-C629070D1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" y="1257"/>
              <a:ext cx="151" cy="136"/>
            </a:xfrm>
            <a:custGeom>
              <a:avLst/>
              <a:gdLst>
                <a:gd name="T0" fmla="*/ 130 w 151"/>
                <a:gd name="T1" fmla="*/ 0 h 136"/>
                <a:gd name="T2" fmla="*/ 0 w 151"/>
                <a:gd name="T3" fmla="*/ 136 h 136"/>
                <a:gd name="T4" fmla="*/ 42 w 151"/>
                <a:gd name="T5" fmla="*/ 136 h 136"/>
                <a:gd name="T6" fmla="*/ 151 w 151"/>
                <a:gd name="T7" fmla="*/ 22 h 136"/>
                <a:gd name="T8" fmla="*/ 130 w 151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36">
                  <a:moveTo>
                    <a:pt x="130" y="0"/>
                  </a:moveTo>
                  <a:lnTo>
                    <a:pt x="0" y="136"/>
                  </a:lnTo>
                  <a:lnTo>
                    <a:pt x="42" y="136"/>
                  </a:lnTo>
                  <a:lnTo>
                    <a:pt x="151" y="2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7D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774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/>
        </p:nvSpPr>
        <p:spPr>
          <a:xfrm>
            <a:off x="7455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5472"/>
            <a:ext cx="10512425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2FAC8-55F2-4A8C-BD0D-938A7257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470"/>
            <a:ext cx="10515600" cy="360496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0552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41282D-68FE-4C49-8F91-14A2214B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721904"/>
            <a:ext cx="10680596" cy="113342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450"/>
              </a:spcBef>
              <a:buNone/>
              <a:defRPr sz="135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062334"/>
            <a:ext cx="10674247" cy="63634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E22EDD9E-AEE4-4D2A-BD45-AABB792F68A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1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58359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/>
        </p:nvSpPr>
        <p:spPr>
          <a:xfrm>
            <a:off x="-1587" y="6410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314DC4-8C9E-4F01-A18F-43188041EB03}"/>
              </a:ext>
            </a:extLst>
          </p:cNvPr>
          <p:cNvSpPr/>
          <p:nvPr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7010291-978E-4CC6-876F-E22ADA4A3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9407"/>
            <a:ext cx="5181600" cy="3588615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C0C7E056-802B-46B6-8017-5D7F87B4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9405"/>
            <a:ext cx="5181600" cy="3568970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5472"/>
            <a:ext cx="10512425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41253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/>
        </p:nvSpPr>
        <p:spPr>
          <a:xfrm>
            <a:off x="7455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5472"/>
            <a:ext cx="10512425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0794048-CBDE-4DD8-B381-C7B3F8BC6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49403"/>
            <a:ext cx="5157787" cy="45567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728F1E0-EBE6-4A1C-A9AD-A2F93B614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2049403"/>
            <a:ext cx="5183188" cy="45567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0E71F33-4A3C-4FCB-968D-EDA3A37F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132946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E2D98C8-5649-4EB0-A619-A662461E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132946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35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80698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15BD07-216B-4BED-B02B-A824C3BF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1CB25A8-485F-445D-B110-8C51B4D99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6DD5FE-C12D-447A-88F9-437E12A2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99123"/>
            <a:ext cx="6172200" cy="536192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10459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152D61-B915-4FFA-BFAB-BE67BD9F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B9FA21-7A71-4ACD-9725-F9C35C794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3F69D43-2C7D-427D-9395-81FD4D07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EA440-C275-46DD-8127-5CC2722100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6386645"/>
            <a:ext cx="2660224" cy="2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51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/>
        </p:nvSpPr>
        <p:spPr>
          <a:xfrm>
            <a:off x="-1587" y="6410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5472"/>
            <a:ext cx="10512425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702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/>
        </p:nvSpPr>
        <p:spPr>
          <a:xfrm>
            <a:off x="7455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43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BCF6-9B78-49BE-A2AD-F0AA9C6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934F3-5442-470C-BF40-00437371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14656-DB95-4E7F-83A3-E5750E23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23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3A9DA67-F108-42B4-9EB1-30A00E34C4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3"/>
            <a:ext cx="2743200" cy="184317"/>
          </a:xfrm>
        </p:spPr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6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75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1996465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8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6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75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6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75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9" y="1996465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8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677189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20" y="3054196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75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1" y="1996465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8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5" y="4355261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05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77617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05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7" y="2023413"/>
            <a:ext cx="558403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25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3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25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3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525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0319" y="3725315"/>
            <a:ext cx="2386800" cy="486000"/>
          </a:xfrm>
          <a:ln>
            <a:solidFill>
              <a:srgbClr val="000000">
                <a:alpha val="30196"/>
              </a:srgb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5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05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12017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27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5610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4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2256" y="634324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SharpCrafters, 2010.</a:t>
            </a:r>
          </a:p>
        </p:txBody>
      </p:sp>
    </p:spTree>
    <p:extLst>
      <p:ext uri="{BB962C8B-B14F-4D97-AF65-F5344CB8AC3E}">
        <p14:creationId xmlns:p14="http://schemas.microsoft.com/office/powerpoint/2010/main" val="1287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/>
        </p:nvSpPr>
        <p:spPr>
          <a:xfrm>
            <a:off x="560832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778" y="1514007"/>
            <a:ext cx="4585780" cy="109107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4" y="2698955"/>
            <a:ext cx="4607015" cy="3136910"/>
          </a:xfrm>
        </p:spPr>
        <p:txBody>
          <a:bodyPr lIns="0" tIns="0" rIns="0" bIns="0">
            <a:normAutofit/>
          </a:bodyPr>
          <a:lstStyle>
            <a:lvl1pPr>
              <a:lnSpc>
                <a:spcPct val="85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/>
            </a:lvl1pPr>
            <a:lvl2pPr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/>
            </a:lvl2pPr>
            <a:lvl3pPr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/>
            </a:lvl3pPr>
            <a:lvl4pPr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/>
            </a:lvl4pPr>
            <a:lvl5pPr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88687278-82AE-4E5D-96D6-672F8FAFC70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51473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with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15413" y="435576"/>
            <a:ext cx="10369152" cy="576262"/>
          </a:xfrm>
        </p:spPr>
        <p:txBody>
          <a:bodyPr>
            <a:noAutofit/>
          </a:bodyPr>
          <a:lstStyle>
            <a:lvl1pPr marL="0" indent="0">
              <a:buNone/>
              <a:defRPr sz="3200" b="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2256" y="634324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SharpCrafters, 2010.</a:t>
            </a:r>
          </a:p>
        </p:txBody>
      </p:sp>
    </p:spTree>
    <p:extLst>
      <p:ext uri="{BB962C8B-B14F-4D97-AF65-F5344CB8AC3E}">
        <p14:creationId xmlns:p14="http://schemas.microsoft.com/office/powerpoint/2010/main" val="40279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2256" y="634324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none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SharpCrafters, 2010.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15413" y="435576"/>
            <a:ext cx="10369152" cy="576262"/>
          </a:xfrm>
        </p:spPr>
        <p:txBody>
          <a:bodyPr>
            <a:noAutofit/>
          </a:bodyPr>
          <a:lstStyle>
            <a:lvl1pPr marL="0" indent="0">
              <a:buNone/>
              <a:defRPr sz="3200" b="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770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Gael Fraiteur, 2008.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15413" y="435576"/>
            <a:ext cx="10369152" cy="576262"/>
          </a:xfrm>
        </p:spPr>
        <p:txBody>
          <a:bodyPr>
            <a:noAutofit/>
          </a:bodyPr>
          <a:lstStyle>
            <a:lvl1pPr marL="0" indent="0">
              <a:buNone/>
              <a:defRPr sz="3200" b="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52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1" y="1514007"/>
            <a:ext cx="4585780" cy="109107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255" y="2698955"/>
            <a:ext cx="4607015" cy="3136910"/>
          </a:xfrm>
        </p:spPr>
        <p:txBody>
          <a:bodyPr lIns="0" tIns="0" rIns="0" bIns="0">
            <a:normAutofit/>
          </a:bodyPr>
          <a:lstStyle>
            <a:lvl1pPr>
              <a:lnSpc>
                <a:spcPct val="85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EF6E06-1E31-4D29-80D8-1A734B23181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1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782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A39C64-09F5-4EDF-B203-730A1BC0B4BB}"/>
              </a:ext>
            </a:extLst>
          </p:cNvPr>
          <p:cNvSpPr/>
          <p:nvPr/>
        </p:nvSpPr>
        <p:spPr>
          <a:xfrm>
            <a:off x="0" y="0"/>
            <a:ext cx="12192000" cy="35661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566160"/>
            <a:ext cx="12192000" cy="32918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5472"/>
            <a:ext cx="8127212" cy="554400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F720B3A-B1A7-4004-BD9A-BB135B2B9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5" y="3986332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2364AD-425B-49F5-828E-637D01836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615" y="4419550"/>
            <a:ext cx="2286000" cy="1377537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086FCF-DB15-4696-80F9-5F48426CE83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23391" y="3986332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DC38AB5-30F7-45B7-9FD0-AFBD09BA11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623391" y="4419550"/>
            <a:ext cx="2286000" cy="1377537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5" y="3986332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5" y="4419550"/>
            <a:ext cx="2286000" cy="1377537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3" y="3986332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bg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3" y="4419550"/>
            <a:ext cx="2286000" cy="1377537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8128799" cy="333242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bg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D9E3969-277E-442F-A61A-B5F910626BF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39788" y="2446953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04A078C-C27C-43BF-AD80-27BC78DCBCC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5507" y="2446953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3790D791-9C4C-4EAC-8EC6-2B8F7529A0A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446953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4DD07A0-DC68-453E-B928-953969C0686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3" y="2446953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0EE565DC-46C2-4F46-AFCF-D7D77AF99B0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090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nir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08BB97-79BE-43F2-AD10-528EEFEE61AB}"/>
              </a:ext>
            </a:extLst>
          </p:cNvPr>
          <p:cNvSpPr/>
          <p:nvPr/>
        </p:nvSpPr>
        <p:spPr>
          <a:xfrm>
            <a:off x="0" y="0"/>
            <a:ext cx="12192000" cy="37947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794760"/>
            <a:ext cx="12192000" cy="30632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05472"/>
            <a:ext cx="8127212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5" y="4162794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5" y="4596012"/>
            <a:ext cx="2286000" cy="1142011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3" y="4162794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3" y="4596012"/>
            <a:ext cx="2286000" cy="1142011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8128799" cy="333242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tx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10DA4B-80F1-44A9-8C5F-93B634E0D0F8}"/>
              </a:ext>
            </a:extLst>
          </p:cNvPr>
          <p:cNvSpPr/>
          <p:nvPr/>
        </p:nvSpPr>
        <p:spPr>
          <a:xfrm>
            <a:off x="839788" y="2174510"/>
            <a:ext cx="4946904" cy="4096512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9F34831C-234C-4CF5-969E-2D5618BDBB3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623415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F7D067F-9653-4BC2-A7E9-BE894EC5E2F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3" y="2623415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3C97C3B-5FB4-4D00-93DA-BCD15F89906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313" y="2359027"/>
            <a:ext cx="4648200" cy="2873375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7EF3BAF8-222C-4E67-B4CF-081E9C0720A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661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CD9829-C7D8-4164-BF7D-FD4B38C747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5349048"/>
            <a:ext cx="5257800" cy="552848"/>
          </a:xfrm>
        </p:spPr>
        <p:txBody>
          <a:bodyPr lIns="0" tIns="0" rIns="0" bIns="0"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600" y="868645"/>
            <a:ext cx="2386800" cy="486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972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7D7942-83AE-46FF-83B1-84835F486286}"/>
              </a:ext>
            </a:extLst>
          </p:cNvPr>
          <p:cNvSpPr/>
          <p:nvPr/>
        </p:nvSpPr>
        <p:spPr>
          <a:xfrm>
            <a:off x="0" y="0"/>
            <a:ext cx="12192000" cy="31729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/>
        </p:nvSpPr>
        <p:spPr>
          <a:xfrm>
            <a:off x="0" y="3172968"/>
            <a:ext cx="12192000" cy="36850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05472"/>
            <a:ext cx="7599791" cy="552848"/>
          </a:xfrm>
        </p:spPr>
        <p:txBody>
          <a:bodyPr lIns="0" tIns="0" rIns="0" bIns="0"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6613" y="3565295"/>
            <a:ext cx="304495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3" y="3998511"/>
            <a:ext cx="3044952" cy="172572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4637303" y="3565295"/>
            <a:ext cx="304495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37303" y="3998511"/>
            <a:ext cx="3044952" cy="172572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49"/>
            <a:ext cx="8128799" cy="1234205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350" i="0">
                <a:solidFill>
                  <a:schemeClr val="tx2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4C738A8-00FA-480E-9730-8625B9F8CF66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437989" y="3565295"/>
            <a:ext cx="304495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650" b="1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7347BFF-8FB8-4EF0-81EE-3A9E7C6F23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37989" y="3998511"/>
            <a:ext cx="3044952" cy="172572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3429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9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7555D5F3-897A-4180-AC97-B866E5BBB2E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41997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730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0C71E-9398-4660-B728-2C20DF0C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0D45-FD1B-48F7-BF6C-5EA65F9F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305D-6746-4346-B610-8CE28B82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09013" y="5998476"/>
            <a:ext cx="2743200" cy="14314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5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fld id="{984F573C-4CC2-41CC-8682-AB22FFF6C567}" type="datetimeFigureOut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3F55-6374-4C74-96AC-1EC34CFAA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7413" y="6168553"/>
            <a:ext cx="4114800" cy="1903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5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r>
              <a:rPr lang="en-US"/>
              <a:t>© SharpCrafters, 2010.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6012-FDCC-451A-96F6-5645ABEB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55853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5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fld id="{210B6442-38E5-44BB-9744-8A47EBAF2D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22C0D-BA43-406A-BCF9-611BD133D71B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6386645"/>
            <a:ext cx="2660224" cy="2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8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  <p:sldLayoutId id="2147483780" r:id="rId35"/>
    <p:sldLayoutId id="2147483781" r:id="rId36"/>
    <p:sldLayoutId id="2147483782" r:id="rId37"/>
    <p:sldLayoutId id="2147483783" r:id="rId38"/>
    <p:sldLayoutId id="2147483784" r:id="rId39"/>
    <p:sldLayoutId id="2147483785" r:id="rId40"/>
    <p:sldLayoutId id="2147483786" r:id="rId41"/>
    <p:sldLayoutId id="2147483787" r:id="rId4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9535" userDrawn="1">
          <p15:clr>
            <a:srgbClr val="F26B43"/>
          </p15:clr>
        </p15:guide>
        <p15:guide id="3" pos="705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512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://openclipart.org/detail/125875/nuage--cloud-by-lmproulx" TargetMode="External"/><Relationship Id="rId7" Type="http://schemas.openxmlformats.org/officeDocument/2006/relationships/hyperlink" Target="http://abluescarab.deviantart.com/art/Drafting-Compass-21163651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hyperlink" Target="http://fabiusmaximus.com/2012/12/23/justice-european-human-rights-47169/" TargetMode="External"/><Relationship Id="rId4" Type="http://schemas.openxmlformats.org/officeDocument/2006/relationships/image" Target="../media/image19.jpg"/><Relationship Id="rId9" Type="http://schemas.openxmlformats.org/officeDocument/2006/relationships/hyperlink" Target="http://cerebralboinkfest.blogspot.com/2010_12_05_archive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elastic.co/elk-stack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tasticFiasco/serilog-sinks-http-sample-elastic-stack" TargetMode="External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historybits.wordpress.com/2014/11/03/19th-century-lumberjacks-were-kinda-crazy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nikum29.de/en/computer/punchcard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Logging is Hot Again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logging, </a:t>
            </a:r>
            <a:r>
              <a:rPr lang="en-US"/>
              <a:t>distributed systems, </a:t>
            </a:r>
            <a:br>
              <a:rPr lang="en-US"/>
            </a:br>
            <a:r>
              <a:rPr lang="en-US"/>
              <a:t>and </a:t>
            </a:r>
            <a:r>
              <a:rPr lang="en-US" dirty="0"/>
              <a:t>more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4312" y="5517232"/>
            <a:ext cx="301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Ga</a:t>
            </a:r>
            <a:r>
              <a:rPr lang="fr-BE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ë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Fraiteur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PostSharp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Technologies</a:t>
            </a:r>
            <a:b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Founder &amp; Principal Engineer</a:t>
            </a:r>
            <a:b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300172-3664-410E-B108-0A33EE1791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02200" y="1722438"/>
            <a:ext cx="2387600" cy="485775"/>
            <a:chOff x="3088" y="1085"/>
            <a:chExt cx="1504" cy="306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AEC93E85-8F87-4BD2-8E07-5857C460F5B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088" y="1085"/>
              <a:ext cx="1504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7F160DE-CBE5-411F-B0C0-0D942246C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8" y="1129"/>
              <a:ext cx="156" cy="233"/>
            </a:xfrm>
            <a:custGeom>
              <a:avLst/>
              <a:gdLst>
                <a:gd name="T0" fmla="*/ 532 w 1151"/>
                <a:gd name="T1" fmla="*/ 841 h 1648"/>
                <a:gd name="T2" fmla="*/ 807 w 1151"/>
                <a:gd name="T3" fmla="*/ 577 h 1648"/>
                <a:gd name="T4" fmla="*/ 807 w 1151"/>
                <a:gd name="T5" fmla="*/ 575 h 1648"/>
                <a:gd name="T6" fmla="*/ 527 w 1151"/>
                <a:gd name="T7" fmla="*/ 309 h 1648"/>
                <a:gd name="T8" fmla="*/ 341 w 1151"/>
                <a:gd name="T9" fmla="*/ 309 h 1648"/>
                <a:gd name="T10" fmla="*/ 341 w 1151"/>
                <a:gd name="T11" fmla="*/ 841 h 1648"/>
                <a:gd name="T12" fmla="*/ 0 w 1151"/>
                <a:gd name="T13" fmla="*/ 0 h 1648"/>
                <a:gd name="T14" fmla="*/ 548 w 1151"/>
                <a:gd name="T15" fmla="*/ 0 h 1648"/>
                <a:gd name="T16" fmla="*/ 1151 w 1151"/>
                <a:gd name="T17" fmla="*/ 565 h 1648"/>
                <a:gd name="T18" fmla="*/ 1151 w 1151"/>
                <a:gd name="T19" fmla="*/ 570 h 1648"/>
                <a:gd name="T20" fmla="*/ 534 w 1151"/>
                <a:gd name="T21" fmla="*/ 1147 h 1648"/>
                <a:gd name="T22" fmla="*/ 341 w 1151"/>
                <a:gd name="T23" fmla="*/ 1147 h 1648"/>
                <a:gd name="T24" fmla="*/ 341 w 1151"/>
                <a:gd name="T25" fmla="*/ 1648 h 1648"/>
                <a:gd name="T26" fmla="*/ 0 w 1151"/>
                <a:gd name="T27" fmla="*/ 1648 h 1648"/>
                <a:gd name="T28" fmla="*/ 0 w 1151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1" h="1648">
                  <a:moveTo>
                    <a:pt x="532" y="841"/>
                  </a:moveTo>
                  <a:cubicBezTo>
                    <a:pt x="708" y="841"/>
                    <a:pt x="807" y="730"/>
                    <a:pt x="807" y="577"/>
                  </a:cubicBezTo>
                  <a:lnTo>
                    <a:pt x="807" y="575"/>
                  </a:lnTo>
                  <a:cubicBezTo>
                    <a:pt x="807" y="403"/>
                    <a:pt x="708" y="309"/>
                    <a:pt x="527" y="309"/>
                  </a:cubicBezTo>
                  <a:lnTo>
                    <a:pt x="341" y="309"/>
                  </a:lnTo>
                  <a:lnTo>
                    <a:pt x="341" y="841"/>
                  </a:lnTo>
                  <a:moveTo>
                    <a:pt x="0" y="0"/>
                  </a:moveTo>
                  <a:lnTo>
                    <a:pt x="548" y="0"/>
                  </a:lnTo>
                  <a:cubicBezTo>
                    <a:pt x="918" y="0"/>
                    <a:pt x="1151" y="215"/>
                    <a:pt x="1151" y="565"/>
                  </a:cubicBezTo>
                  <a:lnTo>
                    <a:pt x="1151" y="570"/>
                  </a:lnTo>
                  <a:cubicBezTo>
                    <a:pt x="1151" y="949"/>
                    <a:pt x="880" y="1140"/>
                    <a:pt x="534" y="1147"/>
                  </a:cubicBezTo>
                  <a:lnTo>
                    <a:pt x="341" y="1147"/>
                  </a:lnTo>
                  <a:lnTo>
                    <a:pt x="341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15F2607-854A-4C41-87F9-1C9D12001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" y="1125"/>
              <a:ext cx="202" cy="241"/>
            </a:xfrm>
            <a:custGeom>
              <a:avLst/>
              <a:gdLst>
                <a:gd name="T0" fmla="*/ 1137 w 1490"/>
                <a:gd name="T1" fmla="*/ 862 h 1704"/>
                <a:gd name="T2" fmla="*/ 1137 w 1490"/>
                <a:gd name="T3" fmla="*/ 845 h 1704"/>
                <a:gd name="T4" fmla="*/ 744 w 1490"/>
                <a:gd name="T5" fmla="*/ 316 h 1704"/>
                <a:gd name="T6" fmla="*/ 351 w 1490"/>
                <a:gd name="T7" fmla="*/ 843 h 1704"/>
                <a:gd name="T8" fmla="*/ 351 w 1490"/>
                <a:gd name="T9" fmla="*/ 859 h 1704"/>
                <a:gd name="T10" fmla="*/ 746 w 1490"/>
                <a:gd name="T11" fmla="*/ 1389 h 1704"/>
                <a:gd name="T12" fmla="*/ 1137 w 1490"/>
                <a:gd name="T13" fmla="*/ 862 h 1704"/>
                <a:gd name="T14" fmla="*/ 0 w 1490"/>
                <a:gd name="T15" fmla="*/ 869 h 1704"/>
                <a:gd name="T16" fmla="*/ 0 w 1490"/>
                <a:gd name="T17" fmla="*/ 841 h 1704"/>
                <a:gd name="T18" fmla="*/ 746 w 1490"/>
                <a:gd name="T19" fmla="*/ 0 h 1704"/>
                <a:gd name="T20" fmla="*/ 1490 w 1490"/>
                <a:gd name="T21" fmla="*/ 836 h 1704"/>
                <a:gd name="T22" fmla="*/ 1490 w 1490"/>
                <a:gd name="T23" fmla="*/ 864 h 1704"/>
                <a:gd name="T24" fmla="*/ 744 w 1490"/>
                <a:gd name="T25" fmla="*/ 1704 h 1704"/>
                <a:gd name="T26" fmla="*/ 0 w 1490"/>
                <a:gd name="T27" fmla="*/ 869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0" h="1704">
                  <a:moveTo>
                    <a:pt x="1137" y="862"/>
                  </a:moveTo>
                  <a:lnTo>
                    <a:pt x="1137" y="845"/>
                  </a:lnTo>
                  <a:cubicBezTo>
                    <a:pt x="1137" y="520"/>
                    <a:pt x="972" y="316"/>
                    <a:pt x="744" y="316"/>
                  </a:cubicBezTo>
                  <a:cubicBezTo>
                    <a:pt x="513" y="316"/>
                    <a:pt x="351" y="518"/>
                    <a:pt x="351" y="843"/>
                  </a:cubicBezTo>
                  <a:lnTo>
                    <a:pt x="351" y="859"/>
                  </a:lnTo>
                  <a:cubicBezTo>
                    <a:pt x="351" y="1184"/>
                    <a:pt x="518" y="1389"/>
                    <a:pt x="746" y="1389"/>
                  </a:cubicBezTo>
                  <a:cubicBezTo>
                    <a:pt x="975" y="1389"/>
                    <a:pt x="1137" y="1187"/>
                    <a:pt x="1137" y="862"/>
                  </a:cubicBezTo>
                  <a:close/>
                  <a:moveTo>
                    <a:pt x="0" y="869"/>
                  </a:moveTo>
                  <a:lnTo>
                    <a:pt x="0" y="841"/>
                  </a:lnTo>
                  <a:cubicBezTo>
                    <a:pt x="0" y="346"/>
                    <a:pt x="311" y="0"/>
                    <a:pt x="746" y="0"/>
                  </a:cubicBezTo>
                  <a:cubicBezTo>
                    <a:pt x="1184" y="0"/>
                    <a:pt x="1490" y="344"/>
                    <a:pt x="1490" y="836"/>
                  </a:cubicBezTo>
                  <a:lnTo>
                    <a:pt x="1490" y="864"/>
                  </a:lnTo>
                  <a:cubicBezTo>
                    <a:pt x="1490" y="1356"/>
                    <a:pt x="1180" y="1704"/>
                    <a:pt x="744" y="1704"/>
                  </a:cubicBezTo>
                  <a:cubicBezTo>
                    <a:pt x="306" y="1704"/>
                    <a:pt x="0" y="1361"/>
                    <a:pt x="0" y="8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4F5FB5-29B7-4F5F-94DF-C1D31A7D9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126"/>
              <a:ext cx="158" cy="239"/>
            </a:xfrm>
            <a:custGeom>
              <a:avLst/>
              <a:gdLst>
                <a:gd name="T0" fmla="*/ 0 w 1163"/>
                <a:gd name="T1" fmla="*/ 1448 h 1690"/>
                <a:gd name="T2" fmla="*/ 202 w 1163"/>
                <a:gd name="T3" fmla="*/ 1196 h 1690"/>
                <a:gd name="T4" fmla="*/ 612 w 1163"/>
                <a:gd name="T5" fmla="*/ 1382 h 1690"/>
                <a:gd name="T6" fmla="*/ 824 w 1163"/>
                <a:gd name="T7" fmla="*/ 1220 h 1690"/>
                <a:gd name="T8" fmla="*/ 824 w 1163"/>
                <a:gd name="T9" fmla="*/ 1217 h 1690"/>
                <a:gd name="T10" fmla="*/ 541 w 1163"/>
                <a:gd name="T11" fmla="*/ 994 h 1690"/>
                <a:gd name="T12" fmla="*/ 68 w 1163"/>
                <a:gd name="T13" fmla="*/ 487 h 1690"/>
                <a:gd name="T14" fmla="*/ 68 w 1163"/>
                <a:gd name="T15" fmla="*/ 483 h 1690"/>
                <a:gd name="T16" fmla="*/ 607 w 1163"/>
                <a:gd name="T17" fmla="*/ 0 h 1690"/>
                <a:gd name="T18" fmla="*/ 1139 w 1163"/>
                <a:gd name="T19" fmla="*/ 203 h 1690"/>
                <a:gd name="T20" fmla="*/ 949 w 1163"/>
                <a:gd name="T21" fmla="*/ 462 h 1690"/>
                <a:gd name="T22" fmla="*/ 598 w 1163"/>
                <a:gd name="T23" fmla="*/ 309 h 1690"/>
                <a:gd name="T24" fmla="*/ 407 w 1163"/>
                <a:gd name="T25" fmla="*/ 452 h 1690"/>
                <a:gd name="T26" fmla="*/ 407 w 1163"/>
                <a:gd name="T27" fmla="*/ 454 h 1690"/>
                <a:gd name="T28" fmla="*/ 720 w 1163"/>
                <a:gd name="T29" fmla="*/ 699 h 1690"/>
                <a:gd name="T30" fmla="*/ 1163 w 1163"/>
                <a:gd name="T31" fmla="*/ 1191 h 1690"/>
                <a:gd name="T32" fmla="*/ 1163 w 1163"/>
                <a:gd name="T33" fmla="*/ 1196 h 1690"/>
                <a:gd name="T34" fmla="*/ 610 w 1163"/>
                <a:gd name="T35" fmla="*/ 1690 h 1690"/>
                <a:gd name="T36" fmla="*/ 0 w 1163"/>
                <a:gd name="T37" fmla="*/ 1448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3" h="1690">
                  <a:moveTo>
                    <a:pt x="0" y="1448"/>
                  </a:moveTo>
                  <a:lnTo>
                    <a:pt x="202" y="1196"/>
                  </a:lnTo>
                  <a:cubicBezTo>
                    <a:pt x="313" y="1293"/>
                    <a:pt x="447" y="1382"/>
                    <a:pt x="612" y="1382"/>
                  </a:cubicBezTo>
                  <a:cubicBezTo>
                    <a:pt x="744" y="1382"/>
                    <a:pt x="824" y="1316"/>
                    <a:pt x="824" y="1220"/>
                  </a:cubicBezTo>
                  <a:lnTo>
                    <a:pt x="824" y="1217"/>
                  </a:lnTo>
                  <a:cubicBezTo>
                    <a:pt x="824" y="1135"/>
                    <a:pt x="777" y="1083"/>
                    <a:pt x="541" y="994"/>
                  </a:cubicBezTo>
                  <a:cubicBezTo>
                    <a:pt x="249" y="881"/>
                    <a:pt x="68" y="770"/>
                    <a:pt x="68" y="487"/>
                  </a:cubicBezTo>
                  <a:lnTo>
                    <a:pt x="68" y="483"/>
                  </a:lnTo>
                  <a:cubicBezTo>
                    <a:pt x="68" y="196"/>
                    <a:pt x="289" y="0"/>
                    <a:pt x="607" y="0"/>
                  </a:cubicBezTo>
                  <a:cubicBezTo>
                    <a:pt x="800" y="0"/>
                    <a:pt x="989" y="66"/>
                    <a:pt x="1139" y="203"/>
                  </a:cubicBezTo>
                  <a:lnTo>
                    <a:pt x="949" y="462"/>
                  </a:lnTo>
                  <a:cubicBezTo>
                    <a:pt x="845" y="377"/>
                    <a:pt x="725" y="309"/>
                    <a:pt x="598" y="309"/>
                  </a:cubicBezTo>
                  <a:cubicBezTo>
                    <a:pt x="480" y="309"/>
                    <a:pt x="407" y="367"/>
                    <a:pt x="407" y="452"/>
                  </a:cubicBezTo>
                  <a:lnTo>
                    <a:pt x="407" y="454"/>
                  </a:lnTo>
                  <a:cubicBezTo>
                    <a:pt x="407" y="549"/>
                    <a:pt x="464" y="593"/>
                    <a:pt x="720" y="699"/>
                  </a:cubicBezTo>
                  <a:cubicBezTo>
                    <a:pt x="1007" y="812"/>
                    <a:pt x="1163" y="935"/>
                    <a:pt x="1163" y="1191"/>
                  </a:cubicBezTo>
                  <a:lnTo>
                    <a:pt x="1163" y="1196"/>
                  </a:lnTo>
                  <a:cubicBezTo>
                    <a:pt x="1163" y="1502"/>
                    <a:pt x="930" y="1690"/>
                    <a:pt x="610" y="1690"/>
                  </a:cubicBezTo>
                  <a:cubicBezTo>
                    <a:pt x="400" y="1690"/>
                    <a:pt x="181" y="1617"/>
                    <a:pt x="0" y="14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FE61DEB-23DF-48AF-96F6-B14D8F61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129"/>
              <a:ext cx="159" cy="233"/>
            </a:xfrm>
            <a:custGeom>
              <a:avLst/>
              <a:gdLst>
                <a:gd name="T0" fmla="*/ 57 w 159"/>
                <a:gd name="T1" fmla="*/ 44 h 233"/>
                <a:gd name="T2" fmla="*/ 0 w 159"/>
                <a:gd name="T3" fmla="*/ 44 h 233"/>
                <a:gd name="T4" fmla="*/ 0 w 159"/>
                <a:gd name="T5" fmla="*/ 0 h 233"/>
                <a:gd name="T6" fmla="*/ 159 w 159"/>
                <a:gd name="T7" fmla="*/ 0 h 233"/>
                <a:gd name="T8" fmla="*/ 159 w 159"/>
                <a:gd name="T9" fmla="*/ 44 h 233"/>
                <a:gd name="T10" fmla="*/ 103 w 159"/>
                <a:gd name="T11" fmla="*/ 44 h 233"/>
                <a:gd name="T12" fmla="*/ 103 w 159"/>
                <a:gd name="T13" fmla="*/ 233 h 233"/>
                <a:gd name="T14" fmla="*/ 57 w 159"/>
                <a:gd name="T15" fmla="*/ 233 h 233"/>
                <a:gd name="T16" fmla="*/ 57 w 159"/>
                <a:gd name="T17" fmla="*/ 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233">
                  <a:moveTo>
                    <a:pt x="57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44"/>
                  </a:lnTo>
                  <a:lnTo>
                    <a:pt x="103" y="44"/>
                  </a:lnTo>
                  <a:lnTo>
                    <a:pt x="103" y="233"/>
                  </a:lnTo>
                  <a:lnTo>
                    <a:pt x="57" y="233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6904D78-B81A-427C-B190-7977F9C7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1125"/>
              <a:ext cx="143" cy="240"/>
            </a:xfrm>
            <a:custGeom>
              <a:avLst/>
              <a:gdLst>
                <a:gd name="T0" fmla="*/ 0 w 1052"/>
                <a:gd name="T1" fmla="*/ 1466 h 1695"/>
                <a:gd name="T2" fmla="*/ 78 w 1052"/>
                <a:gd name="T3" fmla="*/ 1375 h 1695"/>
                <a:gd name="T4" fmla="*/ 563 w 1052"/>
                <a:gd name="T5" fmla="*/ 1586 h 1695"/>
                <a:gd name="T6" fmla="*/ 937 w 1052"/>
                <a:gd name="T7" fmla="*/ 1269 h 1695"/>
                <a:gd name="T8" fmla="*/ 937 w 1052"/>
                <a:gd name="T9" fmla="*/ 1264 h 1695"/>
                <a:gd name="T10" fmla="*/ 539 w 1052"/>
                <a:gd name="T11" fmla="*/ 894 h 1695"/>
                <a:gd name="T12" fmla="*/ 66 w 1052"/>
                <a:gd name="T13" fmla="*/ 421 h 1695"/>
                <a:gd name="T14" fmla="*/ 66 w 1052"/>
                <a:gd name="T15" fmla="*/ 416 h 1695"/>
                <a:gd name="T16" fmla="*/ 544 w 1052"/>
                <a:gd name="T17" fmla="*/ 0 h 1695"/>
                <a:gd name="T18" fmla="*/ 1024 w 1052"/>
                <a:gd name="T19" fmla="*/ 179 h 1695"/>
                <a:gd name="T20" fmla="*/ 951 w 1052"/>
                <a:gd name="T21" fmla="*/ 273 h 1695"/>
                <a:gd name="T22" fmla="*/ 539 w 1052"/>
                <a:gd name="T23" fmla="*/ 108 h 1695"/>
                <a:gd name="T24" fmla="*/ 184 w 1052"/>
                <a:gd name="T25" fmla="*/ 407 h 1695"/>
                <a:gd name="T26" fmla="*/ 184 w 1052"/>
                <a:gd name="T27" fmla="*/ 412 h 1695"/>
                <a:gd name="T28" fmla="*/ 593 w 1052"/>
                <a:gd name="T29" fmla="*/ 786 h 1695"/>
                <a:gd name="T30" fmla="*/ 1052 w 1052"/>
                <a:gd name="T31" fmla="*/ 1257 h 1695"/>
                <a:gd name="T32" fmla="*/ 1052 w 1052"/>
                <a:gd name="T33" fmla="*/ 1262 h 1695"/>
                <a:gd name="T34" fmla="*/ 560 w 1052"/>
                <a:gd name="T35" fmla="*/ 1695 h 1695"/>
                <a:gd name="T36" fmla="*/ 0 w 1052"/>
                <a:gd name="T37" fmla="*/ 1466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2" h="1695">
                  <a:moveTo>
                    <a:pt x="0" y="1466"/>
                  </a:moveTo>
                  <a:lnTo>
                    <a:pt x="78" y="1375"/>
                  </a:lnTo>
                  <a:cubicBezTo>
                    <a:pt x="226" y="1513"/>
                    <a:pt x="370" y="1586"/>
                    <a:pt x="563" y="1586"/>
                  </a:cubicBezTo>
                  <a:cubicBezTo>
                    <a:pt x="784" y="1586"/>
                    <a:pt x="937" y="1448"/>
                    <a:pt x="937" y="1269"/>
                  </a:cubicBezTo>
                  <a:lnTo>
                    <a:pt x="937" y="1264"/>
                  </a:lnTo>
                  <a:cubicBezTo>
                    <a:pt x="937" y="1109"/>
                    <a:pt x="862" y="1007"/>
                    <a:pt x="539" y="894"/>
                  </a:cubicBezTo>
                  <a:cubicBezTo>
                    <a:pt x="179" y="765"/>
                    <a:pt x="66" y="635"/>
                    <a:pt x="66" y="421"/>
                  </a:cubicBezTo>
                  <a:lnTo>
                    <a:pt x="66" y="416"/>
                  </a:lnTo>
                  <a:cubicBezTo>
                    <a:pt x="66" y="183"/>
                    <a:pt x="266" y="0"/>
                    <a:pt x="544" y="0"/>
                  </a:cubicBezTo>
                  <a:cubicBezTo>
                    <a:pt x="732" y="0"/>
                    <a:pt x="880" y="56"/>
                    <a:pt x="1024" y="179"/>
                  </a:cubicBezTo>
                  <a:lnTo>
                    <a:pt x="951" y="273"/>
                  </a:lnTo>
                  <a:cubicBezTo>
                    <a:pt x="822" y="157"/>
                    <a:pt x="687" y="108"/>
                    <a:pt x="539" y="108"/>
                  </a:cubicBezTo>
                  <a:cubicBezTo>
                    <a:pt x="322" y="108"/>
                    <a:pt x="184" y="242"/>
                    <a:pt x="184" y="407"/>
                  </a:cubicBezTo>
                  <a:lnTo>
                    <a:pt x="184" y="412"/>
                  </a:lnTo>
                  <a:cubicBezTo>
                    <a:pt x="184" y="572"/>
                    <a:pt x="261" y="671"/>
                    <a:pt x="593" y="786"/>
                  </a:cubicBezTo>
                  <a:cubicBezTo>
                    <a:pt x="946" y="916"/>
                    <a:pt x="1052" y="1052"/>
                    <a:pt x="1052" y="1257"/>
                  </a:cubicBezTo>
                  <a:lnTo>
                    <a:pt x="1052" y="1262"/>
                  </a:lnTo>
                  <a:cubicBezTo>
                    <a:pt x="1052" y="1511"/>
                    <a:pt x="845" y="1695"/>
                    <a:pt x="560" y="1695"/>
                  </a:cubicBezTo>
                  <a:cubicBezTo>
                    <a:pt x="346" y="1695"/>
                    <a:pt x="172" y="1624"/>
                    <a:pt x="0" y="146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E9D7568-86F9-4683-9381-8421B395C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129"/>
              <a:ext cx="152" cy="233"/>
            </a:xfrm>
            <a:custGeom>
              <a:avLst/>
              <a:gdLst>
                <a:gd name="T0" fmla="*/ 0 w 152"/>
                <a:gd name="T1" fmla="*/ 0 h 233"/>
                <a:gd name="T2" fmla="*/ 16 w 152"/>
                <a:gd name="T3" fmla="*/ 0 h 233"/>
                <a:gd name="T4" fmla="*/ 16 w 152"/>
                <a:gd name="T5" fmla="*/ 108 h 233"/>
                <a:gd name="T6" fmla="*/ 136 w 152"/>
                <a:gd name="T7" fmla="*/ 108 h 233"/>
                <a:gd name="T8" fmla="*/ 136 w 152"/>
                <a:gd name="T9" fmla="*/ 0 h 233"/>
                <a:gd name="T10" fmla="*/ 152 w 152"/>
                <a:gd name="T11" fmla="*/ 0 h 233"/>
                <a:gd name="T12" fmla="*/ 152 w 152"/>
                <a:gd name="T13" fmla="*/ 233 h 233"/>
                <a:gd name="T14" fmla="*/ 136 w 152"/>
                <a:gd name="T15" fmla="*/ 233 h 233"/>
                <a:gd name="T16" fmla="*/ 136 w 152"/>
                <a:gd name="T17" fmla="*/ 123 h 233"/>
                <a:gd name="T18" fmla="*/ 16 w 152"/>
                <a:gd name="T19" fmla="*/ 123 h 233"/>
                <a:gd name="T20" fmla="*/ 16 w 152"/>
                <a:gd name="T21" fmla="*/ 233 h 233"/>
                <a:gd name="T22" fmla="*/ 0 w 152"/>
                <a:gd name="T23" fmla="*/ 233 h 233"/>
                <a:gd name="T24" fmla="*/ 0 w 152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33">
                  <a:moveTo>
                    <a:pt x="0" y="0"/>
                  </a:moveTo>
                  <a:lnTo>
                    <a:pt x="16" y="0"/>
                  </a:lnTo>
                  <a:lnTo>
                    <a:pt x="16" y="108"/>
                  </a:lnTo>
                  <a:lnTo>
                    <a:pt x="136" y="108"/>
                  </a:lnTo>
                  <a:lnTo>
                    <a:pt x="136" y="0"/>
                  </a:lnTo>
                  <a:lnTo>
                    <a:pt x="152" y="0"/>
                  </a:lnTo>
                  <a:lnTo>
                    <a:pt x="152" y="233"/>
                  </a:lnTo>
                  <a:lnTo>
                    <a:pt x="136" y="233"/>
                  </a:lnTo>
                  <a:lnTo>
                    <a:pt x="136" y="123"/>
                  </a:lnTo>
                  <a:lnTo>
                    <a:pt x="16" y="123"/>
                  </a:lnTo>
                  <a:lnTo>
                    <a:pt x="16" y="233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B529D81-516B-49CD-BB6E-60CABA12E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" y="1127"/>
              <a:ext cx="191" cy="235"/>
            </a:xfrm>
            <a:custGeom>
              <a:avLst/>
              <a:gdLst>
                <a:gd name="T0" fmla="*/ 144 w 191"/>
                <a:gd name="T1" fmla="*/ 155 h 235"/>
                <a:gd name="T2" fmla="*/ 95 w 191"/>
                <a:gd name="T3" fmla="*/ 20 h 235"/>
                <a:gd name="T4" fmla="*/ 46 w 191"/>
                <a:gd name="T5" fmla="*/ 155 h 235"/>
                <a:gd name="T6" fmla="*/ 144 w 191"/>
                <a:gd name="T7" fmla="*/ 155 h 235"/>
                <a:gd name="T8" fmla="*/ 87 w 191"/>
                <a:gd name="T9" fmla="*/ 0 h 235"/>
                <a:gd name="T10" fmla="*/ 103 w 191"/>
                <a:gd name="T11" fmla="*/ 0 h 235"/>
                <a:gd name="T12" fmla="*/ 191 w 191"/>
                <a:gd name="T13" fmla="*/ 235 h 235"/>
                <a:gd name="T14" fmla="*/ 173 w 191"/>
                <a:gd name="T15" fmla="*/ 235 h 235"/>
                <a:gd name="T16" fmla="*/ 150 w 191"/>
                <a:gd name="T17" fmla="*/ 170 h 235"/>
                <a:gd name="T18" fmla="*/ 40 w 191"/>
                <a:gd name="T19" fmla="*/ 170 h 235"/>
                <a:gd name="T20" fmla="*/ 17 w 191"/>
                <a:gd name="T21" fmla="*/ 235 h 235"/>
                <a:gd name="T22" fmla="*/ 0 w 191"/>
                <a:gd name="T23" fmla="*/ 235 h 235"/>
                <a:gd name="T24" fmla="*/ 87 w 191"/>
                <a:gd name="T25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235">
                  <a:moveTo>
                    <a:pt x="144" y="155"/>
                  </a:moveTo>
                  <a:lnTo>
                    <a:pt x="95" y="20"/>
                  </a:lnTo>
                  <a:lnTo>
                    <a:pt x="46" y="155"/>
                  </a:lnTo>
                  <a:lnTo>
                    <a:pt x="144" y="155"/>
                  </a:lnTo>
                  <a:close/>
                  <a:moveTo>
                    <a:pt x="87" y="0"/>
                  </a:moveTo>
                  <a:lnTo>
                    <a:pt x="103" y="0"/>
                  </a:lnTo>
                  <a:lnTo>
                    <a:pt x="191" y="235"/>
                  </a:lnTo>
                  <a:lnTo>
                    <a:pt x="173" y="235"/>
                  </a:lnTo>
                  <a:lnTo>
                    <a:pt x="150" y="170"/>
                  </a:lnTo>
                  <a:lnTo>
                    <a:pt x="40" y="170"/>
                  </a:lnTo>
                  <a:lnTo>
                    <a:pt x="17" y="235"/>
                  </a:lnTo>
                  <a:lnTo>
                    <a:pt x="0" y="23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44E5DD2-37C0-4D2A-9655-11E3D1DCA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5" y="1129"/>
              <a:ext cx="156" cy="233"/>
            </a:xfrm>
            <a:custGeom>
              <a:avLst/>
              <a:gdLst>
                <a:gd name="T0" fmla="*/ 509 w 1149"/>
                <a:gd name="T1" fmla="*/ 864 h 1648"/>
                <a:gd name="T2" fmla="*/ 982 w 1149"/>
                <a:gd name="T3" fmla="*/ 483 h 1648"/>
                <a:gd name="T4" fmla="*/ 982 w 1149"/>
                <a:gd name="T5" fmla="*/ 478 h 1648"/>
                <a:gd name="T6" fmla="*/ 537 w 1149"/>
                <a:gd name="T7" fmla="*/ 109 h 1648"/>
                <a:gd name="T8" fmla="*/ 118 w 1149"/>
                <a:gd name="T9" fmla="*/ 109 h 1648"/>
                <a:gd name="T10" fmla="*/ 118 w 1149"/>
                <a:gd name="T11" fmla="*/ 864 h 1648"/>
                <a:gd name="T12" fmla="*/ 0 w 1149"/>
                <a:gd name="T13" fmla="*/ 0 h 1648"/>
                <a:gd name="T14" fmla="*/ 544 w 1149"/>
                <a:gd name="T15" fmla="*/ 0 h 1648"/>
                <a:gd name="T16" fmla="*/ 970 w 1149"/>
                <a:gd name="T17" fmla="*/ 151 h 1648"/>
                <a:gd name="T18" fmla="*/ 1097 w 1149"/>
                <a:gd name="T19" fmla="*/ 474 h 1648"/>
                <a:gd name="T20" fmla="*/ 1097 w 1149"/>
                <a:gd name="T21" fmla="*/ 478 h 1648"/>
                <a:gd name="T22" fmla="*/ 676 w 1149"/>
                <a:gd name="T23" fmla="*/ 947 h 1648"/>
                <a:gd name="T24" fmla="*/ 1149 w 1149"/>
                <a:gd name="T25" fmla="*/ 1648 h 1648"/>
                <a:gd name="T26" fmla="*/ 1005 w 1149"/>
                <a:gd name="T27" fmla="*/ 1648 h 1648"/>
                <a:gd name="T28" fmla="*/ 549 w 1149"/>
                <a:gd name="T29" fmla="*/ 970 h 1648"/>
                <a:gd name="T30" fmla="*/ 118 w 1149"/>
                <a:gd name="T31" fmla="*/ 970 h 1648"/>
                <a:gd name="T32" fmla="*/ 118 w 1149"/>
                <a:gd name="T33" fmla="*/ 1648 h 1648"/>
                <a:gd name="T34" fmla="*/ 0 w 1149"/>
                <a:gd name="T35" fmla="*/ 1648 h 1648"/>
                <a:gd name="T36" fmla="*/ 0 w 1149"/>
                <a:gd name="T37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9" h="1648">
                  <a:moveTo>
                    <a:pt x="509" y="864"/>
                  </a:moveTo>
                  <a:cubicBezTo>
                    <a:pt x="812" y="864"/>
                    <a:pt x="982" y="716"/>
                    <a:pt x="982" y="483"/>
                  </a:cubicBezTo>
                  <a:lnTo>
                    <a:pt x="982" y="478"/>
                  </a:lnTo>
                  <a:cubicBezTo>
                    <a:pt x="982" y="243"/>
                    <a:pt x="815" y="109"/>
                    <a:pt x="537" y="109"/>
                  </a:cubicBezTo>
                  <a:lnTo>
                    <a:pt x="118" y="109"/>
                  </a:lnTo>
                  <a:lnTo>
                    <a:pt x="118" y="864"/>
                  </a:lnTo>
                  <a:moveTo>
                    <a:pt x="0" y="0"/>
                  </a:moveTo>
                  <a:lnTo>
                    <a:pt x="544" y="0"/>
                  </a:lnTo>
                  <a:cubicBezTo>
                    <a:pt x="728" y="0"/>
                    <a:pt x="878" y="59"/>
                    <a:pt x="970" y="151"/>
                  </a:cubicBezTo>
                  <a:cubicBezTo>
                    <a:pt x="1050" y="231"/>
                    <a:pt x="1097" y="346"/>
                    <a:pt x="1097" y="474"/>
                  </a:cubicBezTo>
                  <a:lnTo>
                    <a:pt x="1097" y="478"/>
                  </a:lnTo>
                  <a:cubicBezTo>
                    <a:pt x="1097" y="744"/>
                    <a:pt x="921" y="902"/>
                    <a:pt x="676" y="947"/>
                  </a:cubicBezTo>
                  <a:lnTo>
                    <a:pt x="1149" y="1648"/>
                  </a:lnTo>
                  <a:lnTo>
                    <a:pt x="1005" y="1648"/>
                  </a:lnTo>
                  <a:lnTo>
                    <a:pt x="549" y="970"/>
                  </a:lnTo>
                  <a:lnTo>
                    <a:pt x="118" y="970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7A1EA65-996E-4739-BCE5-F0E53FA0B1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6" y="1129"/>
              <a:ext cx="142" cy="233"/>
            </a:xfrm>
            <a:custGeom>
              <a:avLst/>
              <a:gdLst>
                <a:gd name="T0" fmla="*/ 461 w 1047"/>
                <a:gd name="T1" fmla="*/ 930 h 1648"/>
                <a:gd name="T2" fmla="*/ 932 w 1047"/>
                <a:gd name="T3" fmla="*/ 516 h 1648"/>
                <a:gd name="T4" fmla="*/ 932 w 1047"/>
                <a:gd name="T5" fmla="*/ 511 h 1648"/>
                <a:gd name="T6" fmla="*/ 471 w 1047"/>
                <a:gd name="T7" fmla="*/ 109 h 1648"/>
                <a:gd name="T8" fmla="*/ 118 w 1047"/>
                <a:gd name="T9" fmla="*/ 109 h 1648"/>
                <a:gd name="T10" fmla="*/ 118 w 1047"/>
                <a:gd name="T11" fmla="*/ 930 h 1648"/>
                <a:gd name="T12" fmla="*/ 0 w 1047"/>
                <a:gd name="T13" fmla="*/ 0 h 1648"/>
                <a:gd name="T14" fmla="*/ 478 w 1047"/>
                <a:gd name="T15" fmla="*/ 0 h 1648"/>
                <a:gd name="T16" fmla="*/ 1047 w 1047"/>
                <a:gd name="T17" fmla="*/ 506 h 1648"/>
                <a:gd name="T18" fmla="*/ 1047 w 1047"/>
                <a:gd name="T19" fmla="*/ 511 h 1648"/>
                <a:gd name="T20" fmla="*/ 454 w 1047"/>
                <a:gd name="T21" fmla="*/ 1036 h 1648"/>
                <a:gd name="T22" fmla="*/ 118 w 1047"/>
                <a:gd name="T23" fmla="*/ 1036 h 1648"/>
                <a:gd name="T24" fmla="*/ 118 w 1047"/>
                <a:gd name="T25" fmla="*/ 1648 h 1648"/>
                <a:gd name="T26" fmla="*/ 0 w 1047"/>
                <a:gd name="T27" fmla="*/ 1648 h 1648"/>
                <a:gd name="T28" fmla="*/ 0 w 1047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7" h="1648">
                  <a:moveTo>
                    <a:pt x="461" y="930"/>
                  </a:moveTo>
                  <a:cubicBezTo>
                    <a:pt x="748" y="930"/>
                    <a:pt x="932" y="770"/>
                    <a:pt x="932" y="516"/>
                  </a:cubicBezTo>
                  <a:lnTo>
                    <a:pt x="932" y="511"/>
                  </a:lnTo>
                  <a:cubicBezTo>
                    <a:pt x="932" y="250"/>
                    <a:pt x="746" y="109"/>
                    <a:pt x="471" y="109"/>
                  </a:cubicBezTo>
                  <a:lnTo>
                    <a:pt x="118" y="109"/>
                  </a:lnTo>
                  <a:lnTo>
                    <a:pt x="118" y="930"/>
                  </a:lnTo>
                  <a:moveTo>
                    <a:pt x="0" y="0"/>
                  </a:moveTo>
                  <a:lnTo>
                    <a:pt x="478" y="0"/>
                  </a:lnTo>
                  <a:cubicBezTo>
                    <a:pt x="819" y="0"/>
                    <a:pt x="1047" y="191"/>
                    <a:pt x="1047" y="506"/>
                  </a:cubicBezTo>
                  <a:lnTo>
                    <a:pt x="1047" y="511"/>
                  </a:lnTo>
                  <a:cubicBezTo>
                    <a:pt x="1047" y="848"/>
                    <a:pt x="788" y="1036"/>
                    <a:pt x="454" y="1036"/>
                  </a:cubicBezTo>
                  <a:lnTo>
                    <a:pt x="118" y="1036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0D8D90D2-C3BC-401D-B422-932228DEF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8" y="1129"/>
              <a:ext cx="156" cy="233"/>
            </a:xfrm>
            <a:custGeom>
              <a:avLst/>
              <a:gdLst>
                <a:gd name="T0" fmla="*/ 532 w 1151"/>
                <a:gd name="T1" fmla="*/ 841 h 1648"/>
                <a:gd name="T2" fmla="*/ 807 w 1151"/>
                <a:gd name="T3" fmla="*/ 577 h 1648"/>
                <a:gd name="T4" fmla="*/ 807 w 1151"/>
                <a:gd name="T5" fmla="*/ 575 h 1648"/>
                <a:gd name="T6" fmla="*/ 527 w 1151"/>
                <a:gd name="T7" fmla="*/ 309 h 1648"/>
                <a:gd name="T8" fmla="*/ 341 w 1151"/>
                <a:gd name="T9" fmla="*/ 309 h 1648"/>
                <a:gd name="T10" fmla="*/ 341 w 1151"/>
                <a:gd name="T11" fmla="*/ 841 h 1648"/>
                <a:gd name="T12" fmla="*/ 0 w 1151"/>
                <a:gd name="T13" fmla="*/ 0 h 1648"/>
                <a:gd name="T14" fmla="*/ 548 w 1151"/>
                <a:gd name="T15" fmla="*/ 0 h 1648"/>
                <a:gd name="T16" fmla="*/ 1151 w 1151"/>
                <a:gd name="T17" fmla="*/ 565 h 1648"/>
                <a:gd name="T18" fmla="*/ 1151 w 1151"/>
                <a:gd name="T19" fmla="*/ 570 h 1648"/>
                <a:gd name="T20" fmla="*/ 534 w 1151"/>
                <a:gd name="T21" fmla="*/ 1147 h 1648"/>
                <a:gd name="T22" fmla="*/ 341 w 1151"/>
                <a:gd name="T23" fmla="*/ 1147 h 1648"/>
                <a:gd name="T24" fmla="*/ 341 w 1151"/>
                <a:gd name="T25" fmla="*/ 1648 h 1648"/>
                <a:gd name="T26" fmla="*/ 0 w 1151"/>
                <a:gd name="T27" fmla="*/ 1648 h 1648"/>
                <a:gd name="T28" fmla="*/ 0 w 1151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1" h="1648">
                  <a:moveTo>
                    <a:pt x="532" y="841"/>
                  </a:moveTo>
                  <a:cubicBezTo>
                    <a:pt x="708" y="841"/>
                    <a:pt x="807" y="730"/>
                    <a:pt x="807" y="577"/>
                  </a:cubicBezTo>
                  <a:lnTo>
                    <a:pt x="807" y="575"/>
                  </a:lnTo>
                  <a:cubicBezTo>
                    <a:pt x="807" y="403"/>
                    <a:pt x="708" y="309"/>
                    <a:pt x="527" y="309"/>
                  </a:cubicBezTo>
                  <a:lnTo>
                    <a:pt x="341" y="309"/>
                  </a:lnTo>
                  <a:lnTo>
                    <a:pt x="341" y="841"/>
                  </a:lnTo>
                  <a:moveTo>
                    <a:pt x="0" y="0"/>
                  </a:moveTo>
                  <a:lnTo>
                    <a:pt x="548" y="0"/>
                  </a:lnTo>
                  <a:cubicBezTo>
                    <a:pt x="918" y="0"/>
                    <a:pt x="1151" y="215"/>
                    <a:pt x="1151" y="565"/>
                  </a:cubicBezTo>
                  <a:lnTo>
                    <a:pt x="1151" y="570"/>
                  </a:lnTo>
                  <a:cubicBezTo>
                    <a:pt x="1151" y="949"/>
                    <a:pt x="880" y="1140"/>
                    <a:pt x="534" y="1147"/>
                  </a:cubicBezTo>
                  <a:lnTo>
                    <a:pt x="341" y="1147"/>
                  </a:lnTo>
                  <a:lnTo>
                    <a:pt x="341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85179E4-8232-4898-B37E-61D43F493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" y="1125"/>
              <a:ext cx="202" cy="241"/>
            </a:xfrm>
            <a:custGeom>
              <a:avLst/>
              <a:gdLst>
                <a:gd name="T0" fmla="*/ 1137 w 1490"/>
                <a:gd name="T1" fmla="*/ 862 h 1704"/>
                <a:gd name="T2" fmla="*/ 1137 w 1490"/>
                <a:gd name="T3" fmla="*/ 845 h 1704"/>
                <a:gd name="T4" fmla="*/ 744 w 1490"/>
                <a:gd name="T5" fmla="*/ 316 h 1704"/>
                <a:gd name="T6" fmla="*/ 351 w 1490"/>
                <a:gd name="T7" fmla="*/ 843 h 1704"/>
                <a:gd name="T8" fmla="*/ 351 w 1490"/>
                <a:gd name="T9" fmla="*/ 859 h 1704"/>
                <a:gd name="T10" fmla="*/ 746 w 1490"/>
                <a:gd name="T11" fmla="*/ 1389 h 1704"/>
                <a:gd name="T12" fmla="*/ 1137 w 1490"/>
                <a:gd name="T13" fmla="*/ 862 h 1704"/>
                <a:gd name="T14" fmla="*/ 0 w 1490"/>
                <a:gd name="T15" fmla="*/ 869 h 1704"/>
                <a:gd name="T16" fmla="*/ 0 w 1490"/>
                <a:gd name="T17" fmla="*/ 841 h 1704"/>
                <a:gd name="T18" fmla="*/ 746 w 1490"/>
                <a:gd name="T19" fmla="*/ 0 h 1704"/>
                <a:gd name="T20" fmla="*/ 1490 w 1490"/>
                <a:gd name="T21" fmla="*/ 836 h 1704"/>
                <a:gd name="T22" fmla="*/ 1490 w 1490"/>
                <a:gd name="T23" fmla="*/ 864 h 1704"/>
                <a:gd name="T24" fmla="*/ 744 w 1490"/>
                <a:gd name="T25" fmla="*/ 1704 h 1704"/>
                <a:gd name="T26" fmla="*/ 0 w 1490"/>
                <a:gd name="T27" fmla="*/ 869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0" h="1704">
                  <a:moveTo>
                    <a:pt x="1137" y="862"/>
                  </a:moveTo>
                  <a:lnTo>
                    <a:pt x="1137" y="845"/>
                  </a:lnTo>
                  <a:cubicBezTo>
                    <a:pt x="1137" y="520"/>
                    <a:pt x="972" y="316"/>
                    <a:pt x="744" y="316"/>
                  </a:cubicBezTo>
                  <a:cubicBezTo>
                    <a:pt x="513" y="316"/>
                    <a:pt x="351" y="518"/>
                    <a:pt x="351" y="843"/>
                  </a:cubicBezTo>
                  <a:lnTo>
                    <a:pt x="351" y="859"/>
                  </a:lnTo>
                  <a:cubicBezTo>
                    <a:pt x="351" y="1184"/>
                    <a:pt x="518" y="1389"/>
                    <a:pt x="746" y="1389"/>
                  </a:cubicBezTo>
                  <a:cubicBezTo>
                    <a:pt x="975" y="1389"/>
                    <a:pt x="1137" y="1187"/>
                    <a:pt x="1137" y="862"/>
                  </a:cubicBezTo>
                  <a:close/>
                  <a:moveTo>
                    <a:pt x="0" y="869"/>
                  </a:moveTo>
                  <a:lnTo>
                    <a:pt x="0" y="841"/>
                  </a:lnTo>
                  <a:cubicBezTo>
                    <a:pt x="0" y="346"/>
                    <a:pt x="311" y="0"/>
                    <a:pt x="746" y="0"/>
                  </a:cubicBezTo>
                  <a:cubicBezTo>
                    <a:pt x="1184" y="0"/>
                    <a:pt x="1490" y="344"/>
                    <a:pt x="1490" y="836"/>
                  </a:cubicBezTo>
                  <a:lnTo>
                    <a:pt x="1490" y="864"/>
                  </a:lnTo>
                  <a:cubicBezTo>
                    <a:pt x="1490" y="1356"/>
                    <a:pt x="1180" y="1704"/>
                    <a:pt x="744" y="1704"/>
                  </a:cubicBezTo>
                  <a:cubicBezTo>
                    <a:pt x="306" y="1704"/>
                    <a:pt x="0" y="1361"/>
                    <a:pt x="0" y="8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506E3B6-35E7-4EF3-B71D-114D217D0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126"/>
              <a:ext cx="158" cy="239"/>
            </a:xfrm>
            <a:custGeom>
              <a:avLst/>
              <a:gdLst>
                <a:gd name="T0" fmla="*/ 0 w 1163"/>
                <a:gd name="T1" fmla="*/ 1448 h 1690"/>
                <a:gd name="T2" fmla="*/ 202 w 1163"/>
                <a:gd name="T3" fmla="*/ 1196 h 1690"/>
                <a:gd name="T4" fmla="*/ 612 w 1163"/>
                <a:gd name="T5" fmla="*/ 1382 h 1690"/>
                <a:gd name="T6" fmla="*/ 824 w 1163"/>
                <a:gd name="T7" fmla="*/ 1220 h 1690"/>
                <a:gd name="T8" fmla="*/ 824 w 1163"/>
                <a:gd name="T9" fmla="*/ 1217 h 1690"/>
                <a:gd name="T10" fmla="*/ 541 w 1163"/>
                <a:gd name="T11" fmla="*/ 994 h 1690"/>
                <a:gd name="T12" fmla="*/ 68 w 1163"/>
                <a:gd name="T13" fmla="*/ 487 h 1690"/>
                <a:gd name="T14" fmla="*/ 68 w 1163"/>
                <a:gd name="T15" fmla="*/ 483 h 1690"/>
                <a:gd name="T16" fmla="*/ 607 w 1163"/>
                <a:gd name="T17" fmla="*/ 0 h 1690"/>
                <a:gd name="T18" fmla="*/ 1139 w 1163"/>
                <a:gd name="T19" fmla="*/ 203 h 1690"/>
                <a:gd name="T20" fmla="*/ 949 w 1163"/>
                <a:gd name="T21" fmla="*/ 462 h 1690"/>
                <a:gd name="T22" fmla="*/ 598 w 1163"/>
                <a:gd name="T23" fmla="*/ 309 h 1690"/>
                <a:gd name="T24" fmla="*/ 407 w 1163"/>
                <a:gd name="T25" fmla="*/ 452 h 1690"/>
                <a:gd name="T26" fmla="*/ 407 w 1163"/>
                <a:gd name="T27" fmla="*/ 454 h 1690"/>
                <a:gd name="T28" fmla="*/ 720 w 1163"/>
                <a:gd name="T29" fmla="*/ 699 h 1690"/>
                <a:gd name="T30" fmla="*/ 1163 w 1163"/>
                <a:gd name="T31" fmla="*/ 1191 h 1690"/>
                <a:gd name="T32" fmla="*/ 1163 w 1163"/>
                <a:gd name="T33" fmla="*/ 1196 h 1690"/>
                <a:gd name="T34" fmla="*/ 610 w 1163"/>
                <a:gd name="T35" fmla="*/ 1690 h 1690"/>
                <a:gd name="T36" fmla="*/ 0 w 1163"/>
                <a:gd name="T37" fmla="*/ 1448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3" h="1690">
                  <a:moveTo>
                    <a:pt x="0" y="1448"/>
                  </a:moveTo>
                  <a:lnTo>
                    <a:pt x="202" y="1196"/>
                  </a:lnTo>
                  <a:cubicBezTo>
                    <a:pt x="313" y="1293"/>
                    <a:pt x="447" y="1382"/>
                    <a:pt x="612" y="1382"/>
                  </a:cubicBezTo>
                  <a:cubicBezTo>
                    <a:pt x="744" y="1382"/>
                    <a:pt x="824" y="1316"/>
                    <a:pt x="824" y="1220"/>
                  </a:cubicBezTo>
                  <a:lnTo>
                    <a:pt x="824" y="1217"/>
                  </a:lnTo>
                  <a:cubicBezTo>
                    <a:pt x="824" y="1135"/>
                    <a:pt x="777" y="1083"/>
                    <a:pt x="541" y="994"/>
                  </a:cubicBezTo>
                  <a:cubicBezTo>
                    <a:pt x="249" y="881"/>
                    <a:pt x="68" y="770"/>
                    <a:pt x="68" y="487"/>
                  </a:cubicBezTo>
                  <a:lnTo>
                    <a:pt x="68" y="483"/>
                  </a:lnTo>
                  <a:cubicBezTo>
                    <a:pt x="68" y="196"/>
                    <a:pt x="289" y="0"/>
                    <a:pt x="607" y="0"/>
                  </a:cubicBezTo>
                  <a:cubicBezTo>
                    <a:pt x="800" y="0"/>
                    <a:pt x="989" y="66"/>
                    <a:pt x="1139" y="203"/>
                  </a:cubicBezTo>
                  <a:lnTo>
                    <a:pt x="949" y="462"/>
                  </a:lnTo>
                  <a:cubicBezTo>
                    <a:pt x="845" y="377"/>
                    <a:pt x="725" y="309"/>
                    <a:pt x="598" y="309"/>
                  </a:cubicBezTo>
                  <a:cubicBezTo>
                    <a:pt x="480" y="309"/>
                    <a:pt x="407" y="367"/>
                    <a:pt x="407" y="452"/>
                  </a:cubicBezTo>
                  <a:lnTo>
                    <a:pt x="407" y="454"/>
                  </a:lnTo>
                  <a:cubicBezTo>
                    <a:pt x="407" y="549"/>
                    <a:pt x="464" y="593"/>
                    <a:pt x="720" y="699"/>
                  </a:cubicBezTo>
                  <a:cubicBezTo>
                    <a:pt x="1007" y="812"/>
                    <a:pt x="1163" y="935"/>
                    <a:pt x="1163" y="1191"/>
                  </a:cubicBezTo>
                  <a:lnTo>
                    <a:pt x="1163" y="1196"/>
                  </a:lnTo>
                  <a:cubicBezTo>
                    <a:pt x="1163" y="1502"/>
                    <a:pt x="930" y="1690"/>
                    <a:pt x="610" y="1690"/>
                  </a:cubicBezTo>
                  <a:cubicBezTo>
                    <a:pt x="400" y="1690"/>
                    <a:pt x="181" y="1617"/>
                    <a:pt x="0" y="14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0976131-71D9-4BFF-9A3F-8D4A0147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129"/>
              <a:ext cx="159" cy="233"/>
            </a:xfrm>
            <a:custGeom>
              <a:avLst/>
              <a:gdLst>
                <a:gd name="T0" fmla="*/ 57 w 159"/>
                <a:gd name="T1" fmla="*/ 44 h 233"/>
                <a:gd name="T2" fmla="*/ 0 w 159"/>
                <a:gd name="T3" fmla="*/ 44 h 233"/>
                <a:gd name="T4" fmla="*/ 0 w 159"/>
                <a:gd name="T5" fmla="*/ 0 h 233"/>
                <a:gd name="T6" fmla="*/ 159 w 159"/>
                <a:gd name="T7" fmla="*/ 0 h 233"/>
                <a:gd name="T8" fmla="*/ 159 w 159"/>
                <a:gd name="T9" fmla="*/ 44 h 233"/>
                <a:gd name="T10" fmla="*/ 103 w 159"/>
                <a:gd name="T11" fmla="*/ 44 h 233"/>
                <a:gd name="T12" fmla="*/ 103 w 159"/>
                <a:gd name="T13" fmla="*/ 233 h 233"/>
                <a:gd name="T14" fmla="*/ 57 w 159"/>
                <a:gd name="T15" fmla="*/ 233 h 233"/>
                <a:gd name="T16" fmla="*/ 57 w 159"/>
                <a:gd name="T17" fmla="*/ 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233">
                  <a:moveTo>
                    <a:pt x="57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44"/>
                  </a:lnTo>
                  <a:lnTo>
                    <a:pt x="103" y="44"/>
                  </a:lnTo>
                  <a:lnTo>
                    <a:pt x="103" y="233"/>
                  </a:lnTo>
                  <a:lnTo>
                    <a:pt x="57" y="233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EAF4098-93BE-4A6B-8B43-A23C26D41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1125"/>
              <a:ext cx="143" cy="240"/>
            </a:xfrm>
            <a:custGeom>
              <a:avLst/>
              <a:gdLst>
                <a:gd name="T0" fmla="*/ 0 w 1052"/>
                <a:gd name="T1" fmla="*/ 1466 h 1695"/>
                <a:gd name="T2" fmla="*/ 78 w 1052"/>
                <a:gd name="T3" fmla="*/ 1375 h 1695"/>
                <a:gd name="T4" fmla="*/ 563 w 1052"/>
                <a:gd name="T5" fmla="*/ 1586 h 1695"/>
                <a:gd name="T6" fmla="*/ 937 w 1052"/>
                <a:gd name="T7" fmla="*/ 1269 h 1695"/>
                <a:gd name="T8" fmla="*/ 937 w 1052"/>
                <a:gd name="T9" fmla="*/ 1264 h 1695"/>
                <a:gd name="T10" fmla="*/ 539 w 1052"/>
                <a:gd name="T11" fmla="*/ 894 h 1695"/>
                <a:gd name="T12" fmla="*/ 66 w 1052"/>
                <a:gd name="T13" fmla="*/ 421 h 1695"/>
                <a:gd name="T14" fmla="*/ 66 w 1052"/>
                <a:gd name="T15" fmla="*/ 416 h 1695"/>
                <a:gd name="T16" fmla="*/ 544 w 1052"/>
                <a:gd name="T17" fmla="*/ 0 h 1695"/>
                <a:gd name="T18" fmla="*/ 1024 w 1052"/>
                <a:gd name="T19" fmla="*/ 179 h 1695"/>
                <a:gd name="T20" fmla="*/ 951 w 1052"/>
                <a:gd name="T21" fmla="*/ 273 h 1695"/>
                <a:gd name="T22" fmla="*/ 539 w 1052"/>
                <a:gd name="T23" fmla="*/ 108 h 1695"/>
                <a:gd name="T24" fmla="*/ 184 w 1052"/>
                <a:gd name="T25" fmla="*/ 407 h 1695"/>
                <a:gd name="T26" fmla="*/ 184 w 1052"/>
                <a:gd name="T27" fmla="*/ 412 h 1695"/>
                <a:gd name="T28" fmla="*/ 593 w 1052"/>
                <a:gd name="T29" fmla="*/ 786 h 1695"/>
                <a:gd name="T30" fmla="*/ 1052 w 1052"/>
                <a:gd name="T31" fmla="*/ 1257 h 1695"/>
                <a:gd name="T32" fmla="*/ 1052 w 1052"/>
                <a:gd name="T33" fmla="*/ 1262 h 1695"/>
                <a:gd name="T34" fmla="*/ 560 w 1052"/>
                <a:gd name="T35" fmla="*/ 1695 h 1695"/>
                <a:gd name="T36" fmla="*/ 0 w 1052"/>
                <a:gd name="T37" fmla="*/ 1466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2" h="1695">
                  <a:moveTo>
                    <a:pt x="0" y="1466"/>
                  </a:moveTo>
                  <a:lnTo>
                    <a:pt x="78" y="1375"/>
                  </a:lnTo>
                  <a:cubicBezTo>
                    <a:pt x="226" y="1513"/>
                    <a:pt x="370" y="1586"/>
                    <a:pt x="563" y="1586"/>
                  </a:cubicBezTo>
                  <a:cubicBezTo>
                    <a:pt x="784" y="1586"/>
                    <a:pt x="937" y="1448"/>
                    <a:pt x="937" y="1269"/>
                  </a:cubicBezTo>
                  <a:lnTo>
                    <a:pt x="937" y="1264"/>
                  </a:lnTo>
                  <a:cubicBezTo>
                    <a:pt x="937" y="1109"/>
                    <a:pt x="862" y="1007"/>
                    <a:pt x="539" y="894"/>
                  </a:cubicBezTo>
                  <a:cubicBezTo>
                    <a:pt x="179" y="765"/>
                    <a:pt x="66" y="635"/>
                    <a:pt x="66" y="421"/>
                  </a:cubicBezTo>
                  <a:lnTo>
                    <a:pt x="66" y="416"/>
                  </a:lnTo>
                  <a:cubicBezTo>
                    <a:pt x="66" y="183"/>
                    <a:pt x="266" y="0"/>
                    <a:pt x="544" y="0"/>
                  </a:cubicBezTo>
                  <a:cubicBezTo>
                    <a:pt x="732" y="0"/>
                    <a:pt x="880" y="56"/>
                    <a:pt x="1024" y="179"/>
                  </a:cubicBezTo>
                  <a:lnTo>
                    <a:pt x="951" y="273"/>
                  </a:lnTo>
                  <a:cubicBezTo>
                    <a:pt x="822" y="157"/>
                    <a:pt x="687" y="108"/>
                    <a:pt x="539" y="108"/>
                  </a:cubicBezTo>
                  <a:cubicBezTo>
                    <a:pt x="322" y="108"/>
                    <a:pt x="184" y="242"/>
                    <a:pt x="184" y="407"/>
                  </a:cubicBezTo>
                  <a:lnTo>
                    <a:pt x="184" y="412"/>
                  </a:lnTo>
                  <a:cubicBezTo>
                    <a:pt x="184" y="572"/>
                    <a:pt x="261" y="671"/>
                    <a:pt x="593" y="786"/>
                  </a:cubicBezTo>
                  <a:cubicBezTo>
                    <a:pt x="946" y="916"/>
                    <a:pt x="1052" y="1052"/>
                    <a:pt x="1052" y="1257"/>
                  </a:cubicBezTo>
                  <a:lnTo>
                    <a:pt x="1052" y="1262"/>
                  </a:lnTo>
                  <a:cubicBezTo>
                    <a:pt x="1052" y="1511"/>
                    <a:pt x="845" y="1695"/>
                    <a:pt x="560" y="1695"/>
                  </a:cubicBezTo>
                  <a:cubicBezTo>
                    <a:pt x="346" y="1695"/>
                    <a:pt x="172" y="1624"/>
                    <a:pt x="0" y="146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6FCFF02-60F8-4BBB-A448-95BAF2B2A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129"/>
              <a:ext cx="152" cy="233"/>
            </a:xfrm>
            <a:custGeom>
              <a:avLst/>
              <a:gdLst>
                <a:gd name="T0" fmla="*/ 0 w 152"/>
                <a:gd name="T1" fmla="*/ 0 h 233"/>
                <a:gd name="T2" fmla="*/ 16 w 152"/>
                <a:gd name="T3" fmla="*/ 0 h 233"/>
                <a:gd name="T4" fmla="*/ 16 w 152"/>
                <a:gd name="T5" fmla="*/ 108 h 233"/>
                <a:gd name="T6" fmla="*/ 136 w 152"/>
                <a:gd name="T7" fmla="*/ 108 h 233"/>
                <a:gd name="T8" fmla="*/ 136 w 152"/>
                <a:gd name="T9" fmla="*/ 0 h 233"/>
                <a:gd name="T10" fmla="*/ 152 w 152"/>
                <a:gd name="T11" fmla="*/ 0 h 233"/>
                <a:gd name="T12" fmla="*/ 152 w 152"/>
                <a:gd name="T13" fmla="*/ 233 h 233"/>
                <a:gd name="T14" fmla="*/ 136 w 152"/>
                <a:gd name="T15" fmla="*/ 233 h 233"/>
                <a:gd name="T16" fmla="*/ 136 w 152"/>
                <a:gd name="T17" fmla="*/ 123 h 233"/>
                <a:gd name="T18" fmla="*/ 16 w 152"/>
                <a:gd name="T19" fmla="*/ 123 h 233"/>
                <a:gd name="T20" fmla="*/ 16 w 152"/>
                <a:gd name="T21" fmla="*/ 233 h 233"/>
                <a:gd name="T22" fmla="*/ 0 w 152"/>
                <a:gd name="T23" fmla="*/ 233 h 233"/>
                <a:gd name="T24" fmla="*/ 0 w 152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33">
                  <a:moveTo>
                    <a:pt x="0" y="0"/>
                  </a:moveTo>
                  <a:lnTo>
                    <a:pt x="16" y="0"/>
                  </a:lnTo>
                  <a:lnTo>
                    <a:pt x="16" y="108"/>
                  </a:lnTo>
                  <a:lnTo>
                    <a:pt x="136" y="108"/>
                  </a:lnTo>
                  <a:lnTo>
                    <a:pt x="136" y="0"/>
                  </a:lnTo>
                  <a:lnTo>
                    <a:pt x="152" y="0"/>
                  </a:lnTo>
                  <a:lnTo>
                    <a:pt x="152" y="233"/>
                  </a:lnTo>
                  <a:lnTo>
                    <a:pt x="136" y="233"/>
                  </a:lnTo>
                  <a:lnTo>
                    <a:pt x="136" y="123"/>
                  </a:lnTo>
                  <a:lnTo>
                    <a:pt x="16" y="123"/>
                  </a:lnTo>
                  <a:lnTo>
                    <a:pt x="16" y="233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853F7A9-A432-4F0C-800A-80C0C2C1AE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" y="1127"/>
              <a:ext cx="191" cy="235"/>
            </a:xfrm>
            <a:custGeom>
              <a:avLst/>
              <a:gdLst>
                <a:gd name="T0" fmla="*/ 144 w 191"/>
                <a:gd name="T1" fmla="*/ 155 h 235"/>
                <a:gd name="T2" fmla="*/ 95 w 191"/>
                <a:gd name="T3" fmla="*/ 20 h 235"/>
                <a:gd name="T4" fmla="*/ 46 w 191"/>
                <a:gd name="T5" fmla="*/ 155 h 235"/>
                <a:gd name="T6" fmla="*/ 144 w 191"/>
                <a:gd name="T7" fmla="*/ 155 h 235"/>
                <a:gd name="T8" fmla="*/ 87 w 191"/>
                <a:gd name="T9" fmla="*/ 0 h 235"/>
                <a:gd name="T10" fmla="*/ 103 w 191"/>
                <a:gd name="T11" fmla="*/ 0 h 235"/>
                <a:gd name="T12" fmla="*/ 191 w 191"/>
                <a:gd name="T13" fmla="*/ 235 h 235"/>
                <a:gd name="T14" fmla="*/ 173 w 191"/>
                <a:gd name="T15" fmla="*/ 235 h 235"/>
                <a:gd name="T16" fmla="*/ 150 w 191"/>
                <a:gd name="T17" fmla="*/ 170 h 235"/>
                <a:gd name="T18" fmla="*/ 40 w 191"/>
                <a:gd name="T19" fmla="*/ 170 h 235"/>
                <a:gd name="T20" fmla="*/ 17 w 191"/>
                <a:gd name="T21" fmla="*/ 235 h 235"/>
                <a:gd name="T22" fmla="*/ 0 w 191"/>
                <a:gd name="T23" fmla="*/ 235 h 235"/>
                <a:gd name="T24" fmla="*/ 87 w 191"/>
                <a:gd name="T25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235">
                  <a:moveTo>
                    <a:pt x="144" y="155"/>
                  </a:moveTo>
                  <a:lnTo>
                    <a:pt x="95" y="20"/>
                  </a:lnTo>
                  <a:lnTo>
                    <a:pt x="46" y="155"/>
                  </a:lnTo>
                  <a:lnTo>
                    <a:pt x="144" y="155"/>
                  </a:lnTo>
                  <a:close/>
                  <a:moveTo>
                    <a:pt x="87" y="0"/>
                  </a:moveTo>
                  <a:lnTo>
                    <a:pt x="103" y="0"/>
                  </a:lnTo>
                  <a:lnTo>
                    <a:pt x="191" y="235"/>
                  </a:lnTo>
                  <a:lnTo>
                    <a:pt x="173" y="235"/>
                  </a:lnTo>
                  <a:lnTo>
                    <a:pt x="150" y="170"/>
                  </a:lnTo>
                  <a:lnTo>
                    <a:pt x="40" y="170"/>
                  </a:lnTo>
                  <a:lnTo>
                    <a:pt x="17" y="235"/>
                  </a:lnTo>
                  <a:lnTo>
                    <a:pt x="0" y="23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5A683E1-CCE9-4F8A-BBBA-C1AAF9169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5" y="1129"/>
              <a:ext cx="156" cy="233"/>
            </a:xfrm>
            <a:custGeom>
              <a:avLst/>
              <a:gdLst>
                <a:gd name="T0" fmla="*/ 509 w 1149"/>
                <a:gd name="T1" fmla="*/ 864 h 1648"/>
                <a:gd name="T2" fmla="*/ 982 w 1149"/>
                <a:gd name="T3" fmla="*/ 483 h 1648"/>
                <a:gd name="T4" fmla="*/ 982 w 1149"/>
                <a:gd name="T5" fmla="*/ 478 h 1648"/>
                <a:gd name="T6" fmla="*/ 537 w 1149"/>
                <a:gd name="T7" fmla="*/ 109 h 1648"/>
                <a:gd name="T8" fmla="*/ 118 w 1149"/>
                <a:gd name="T9" fmla="*/ 109 h 1648"/>
                <a:gd name="T10" fmla="*/ 118 w 1149"/>
                <a:gd name="T11" fmla="*/ 864 h 1648"/>
                <a:gd name="T12" fmla="*/ 0 w 1149"/>
                <a:gd name="T13" fmla="*/ 0 h 1648"/>
                <a:gd name="T14" fmla="*/ 544 w 1149"/>
                <a:gd name="T15" fmla="*/ 0 h 1648"/>
                <a:gd name="T16" fmla="*/ 970 w 1149"/>
                <a:gd name="T17" fmla="*/ 151 h 1648"/>
                <a:gd name="T18" fmla="*/ 1097 w 1149"/>
                <a:gd name="T19" fmla="*/ 474 h 1648"/>
                <a:gd name="T20" fmla="*/ 1097 w 1149"/>
                <a:gd name="T21" fmla="*/ 478 h 1648"/>
                <a:gd name="T22" fmla="*/ 676 w 1149"/>
                <a:gd name="T23" fmla="*/ 947 h 1648"/>
                <a:gd name="T24" fmla="*/ 1149 w 1149"/>
                <a:gd name="T25" fmla="*/ 1648 h 1648"/>
                <a:gd name="T26" fmla="*/ 1005 w 1149"/>
                <a:gd name="T27" fmla="*/ 1648 h 1648"/>
                <a:gd name="T28" fmla="*/ 549 w 1149"/>
                <a:gd name="T29" fmla="*/ 970 h 1648"/>
                <a:gd name="T30" fmla="*/ 118 w 1149"/>
                <a:gd name="T31" fmla="*/ 970 h 1648"/>
                <a:gd name="T32" fmla="*/ 118 w 1149"/>
                <a:gd name="T33" fmla="*/ 1648 h 1648"/>
                <a:gd name="T34" fmla="*/ 0 w 1149"/>
                <a:gd name="T35" fmla="*/ 1648 h 1648"/>
                <a:gd name="T36" fmla="*/ 0 w 1149"/>
                <a:gd name="T37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9" h="1648">
                  <a:moveTo>
                    <a:pt x="509" y="864"/>
                  </a:moveTo>
                  <a:cubicBezTo>
                    <a:pt x="812" y="864"/>
                    <a:pt x="982" y="716"/>
                    <a:pt x="982" y="483"/>
                  </a:cubicBezTo>
                  <a:lnTo>
                    <a:pt x="982" y="478"/>
                  </a:lnTo>
                  <a:cubicBezTo>
                    <a:pt x="982" y="243"/>
                    <a:pt x="815" y="109"/>
                    <a:pt x="537" y="109"/>
                  </a:cubicBezTo>
                  <a:lnTo>
                    <a:pt x="118" y="109"/>
                  </a:lnTo>
                  <a:lnTo>
                    <a:pt x="118" y="864"/>
                  </a:lnTo>
                  <a:moveTo>
                    <a:pt x="0" y="0"/>
                  </a:moveTo>
                  <a:lnTo>
                    <a:pt x="544" y="0"/>
                  </a:lnTo>
                  <a:cubicBezTo>
                    <a:pt x="728" y="0"/>
                    <a:pt x="878" y="59"/>
                    <a:pt x="970" y="151"/>
                  </a:cubicBezTo>
                  <a:cubicBezTo>
                    <a:pt x="1050" y="231"/>
                    <a:pt x="1097" y="346"/>
                    <a:pt x="1097" y="474"/>
                  </a:cubicBezTo>
                  <a:lnTo>
                    <a:pt x="1097" y="478"/>
                  </a:lnTo>
                  <a:cubicBezTo>
                    <a:pt x="1097" y="744"/>
                    <a:pt x="921" y="902"/>
                    <a:pt x="676" y="947"/>
                  </a:cubicBezTo>
                  <a:lnTo>
                    <a:pt x="1149" y="1648"/>
                  </a:lnTo>
                  <a:lnTo>
                    <a:pt x="1005" y="1648"/>
                  </a:lnTo>
                  <a:lnTo>
                    <a:pt x="549" y="970"/>
                  </a:lnTo>
                  <a:lnTo>
                    <a:pt x="118" y="970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8C56102A-ADF3-4CAE-90E3-D8A42200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6" y="1129"/>
              <a:ext cx="142" cy="233"/>
            </a:xfrm>
            <a:custGeom>
              <a:avLst/>
              <a:gdLst>
                <a:gd name="T0" fmla="*/ 461 w 1047"/>
                <a:gd name="T1" fmla="*/ 930 h 1648"/>
                <a:gd name="T2" fmla="*/ 932 w 1047"/>
                <a:gd name="T3" fmla="*/ 516 h 1648"/>
                <a:gd name="T4" fmla="*/ 932 w 1047"/>
                <a:gd name="T5" fmla="*/ 511 h 1648"/>
                <a:gd name="T6" fmla="*/ 471 w 1047"/>
                <a:gd name="T7" fmla="*/ 109 h 1648"/>
                <a:gd name="T8" fmla="*/ 118 w 1047"/>
                <a:gd name="T9" fmla="*/ 109 h 1648"/>
                <a:gd name="T10" fmla="*/ 118 w 1047"/>
                <a:gd name="T11" fmla="*/ 930 h 1648"/>
                <a:gd name="T12" fmla="*/ 0 w 1047"/>
                <a:gd name="T13" fmla="*/ 0 h 1648"/>
                <a:gd name="T14" fmla="*/ 478 w 1047"/>
                <a:gd name="T15" fmla="*/ 0 h 1648"/>
                <a:gd name="T16" fmla="*/ 1047 w 1047"/>
                <a:gd name="T17" fmla="*/ 506 h 1648"/>
                <a:gd name="T18" fmla="*/ 1047 w 1047"/>
                <a:gd name="T19" fmla="*/ 511 h 1648"/>
                <a:gd name="T20" fmla="*/ 454 w 1047"/>
                <a:gd name="T21" fmla="*/ 1036 h 1648"/>
                <a:gd name="T22" fmla="*/ 118 w 1047"/>
                <a:gd name="T23" fmla="*/ 1036 h 1648"/>
                <a:gd name="T24" fmla="*/ 118 w 1047"/>
                <a:gd name="T25" fmla="*/ 1648 h 1648"/>
                <a:gd name="T26" fmla="*/ 0 w 1047"/>
                <a:gd name="T27" fmla="*/ 1648 h 1648"/>
                <a:gd name="T28" fmla="*/ 0 w 1047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7" h="1648">
                  <a:moveTo>
                    <a:pt x="461" y="930"/>
                  </a:moveTo>
                  <a:cubicBezTo>
                    <a:pt x="748" y="930"/>
                    <a:pt x="932" y="770"/>
                    <a:pt x="932" y="516"/>
                  </a:cubicBezTo>
                  <a:lnTo>
                    <a:pt x="932" y="511"/>
                  </a:lnTo>
                  <a:cubicBezTo>
                    <a:pt x="932" y="250"/>
                    <a:pt x="746" y="109"/>
                    <a:pt x="471" y="109"/>
                  </a:cubicBezTo>
                  <a:lnTo>
                    <a:pt x="118" y="109"/>
                  </a:lnTo>
                  <a:lnTo>
                    <a:pt x="118" y="930"/>
                  </a:lnTo>
                  <a:moveTo>
                    <a:pt x="0" y="0"/>
                  </a:moveTo>
                  <a:lnTo>
                    <a:pt x="478" y="0"/>
                  </a:lnTo>
                  <a:cubicBezTo>
                    <a:pt x="819" y="0"/>
                    <a:pt x="1047" y="191"/>
                    <a:pt x="1047" y="506"/>
                  </a:cubicBezTo>
                  <a:lnTo>
                    <a:pt x="1047" y="511"/>
                  </a:lnTo>
                  <a:cubicBezTo>
                    <a:pt x="1047" y="848"/>
                    <a:pt x="788" y="1036"/>
                    <a:pt x="454" y="1036"/>
                  </a:cubicBezTo>
                  <a:lnTo>
                    <a:pt x="118" y="1036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D44278E9-AF9E-48BE-BA5B-4F6FBF4AF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94"/>
              <a:ext cx="237" cy="199"/>
            </a:xfrm>
            <a:custGeom>
              <a:avLst/>
              <a:gdLst>
                <a:gd name="T0" fmla="*/ 48 w 237"/>
                <a:gd name="T1" fmla="*/ 0 h 199"/>
                <a:gd name="T2" fmla="*/ 237 w 237"/>
                <a:gd name="T3" fmla="*/ 199 h 199"/>
                <a:gd name="T4" fmla="*/ 189 w 237"/>
                <a:gd name="T5" fmla="*/ 199 h 199"/>
                <a:gd name="T6" fmla="*/ 0 w 237"/>
                <a:gd name="T7" fmla="*/ 0 h 199"/>
                <a:gd name="T8" fmla="*/ 48 w 237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99">
                  <a:moveTo>
                    <a:pt x="48" y="0"/>
                  </a:moveTo>
                  <a:lnTo>
                    <a:pt x="237" y="199"/>
                  </a:lnTo>
                  <a:lnTo>
                    <a:pt x="189" y="199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D24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7AAB7E9-7950-49D1-8105-070AB326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1194"/>
              <a:ext cx="108" cy="89"/>
            </a:xfrm>
            <a:custGeom>
              <a:avLst/>
              <a:gdLst>
                <a:gd name="T0" fmla="*/ 108 w 108"/>
                <a:gd name="T1" fmla="*/ 64 h 89"/>
                <a:gd name="T2" fmla="*/ 48 w 108"/>
                <a:gd name="T3" fmla="*/ 0 h 89"/>
                <a:gd name="T4" fmla="*/ 0 w 108"/>
                <a:gd name="T5" fmla="*/ 0 h 89"/>
                <a:gd name="T6" fmla="*/ 84 w 108"/>
                <a:gd name="T7" fmla="*/ 89 h 89"/>
                <a:gd name="T8" fmla="*/ 108 w 108"/>
                <a:gd name="T9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9">
                  <a:moveTo>
                    <a:pt x="108" y="64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84" y="89"/>
                  </a:lnTo>
                  <a:lnTo>
                    <a:pt x="108" y="64"/>
                  </a:lnTo>
                  <a:close/>
                </a:path>
              </a:pathLst>
            </a:custGeom>
            <a:solidFill>
              <a:srgbClr val="076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579AE60-1B22-4A06-89C0-9366902C6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" y="1152"/>
              <a:ext cx="152" cy="136"/>
            </a:xfrm>
            <a:custGeom>
              <a:avLst/>
              <a:gdLst>
                <a:gd name="T0" fmla="*/ 21 w 152"/>
                <a:gd name="T1" fmla="*/ 136 h 136"/>
                <a:gd name="T2" fmla="*/ 152 w 152"/>
                <a:gd name="T3" fmla="*/ 0 h 136"/>
                <a:gd name="T4" fmla="*/ 110 w 152"/>
                <a:gd name="T5" fmla="*/ 0 h 136"/>
                <a:gd name="T6" fmla="*/ 0 w 152"/>
                <a:gd name="T7" fmla="*/ 114 h 136"/>
                <a:gd name="T8" fmla="*/ 21 w 152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6">
                  <a:moveTo>
                    <a:pt x="21" y="136"/>
                  </a:moveTo>
                  <a:lnTo>
                    <a:pt x="152" y="0"/>
                  </a:lnTo>
                  <a:lnTo>
                    <a:pt x="110" y="0"/>
                  </a:lnTo>
                  <a:lnTo>
                    <a:pt x="0" y="114"/>
                  </a:lnTo>
                  <a:lnTo>
                    <a:pt x="21" y="136"/>
                  </a:lnTo>
                  <a:close/>
                </a:path>
              </a:pathLst>
            </a:custGeom>
            <a:solidFill>
              <a:srgbClr val="E5A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6D36EB68-D8C0-4F10-9FEC-056DC1D18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1313"/>
              <a:ext cx="98" cy="80"/>
            </a:xfrm>
            <a:custGeom>
              <a:avLst/>
              <a:gdLst>
                <a:gd name="T0" fmla="*/ 77 w 98"/>
                <a:gd name="T1" fmla="*/ 0 h 80"/>
                <a:gd name="T2" fmla="*/ 0 w 98"/>
                <a:gd name="T3" fmla="*/ 80 h 80"/>
                <a:gd name="T4" fmla="*/ 42 w 98"/>
                <a:gd name="T5" fmla="*/ 80 h 80"/>
                <a:gd name="T6" fmla="*/ 98 w 98"/>
                <a:gd name="T7" fmla="*/ 22 h 80"/>
                <a:gd name="T8" fmla="*/ 77 w 98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80">
                  <a:moveTo>
                    <a:pt x="77" y="0"/>
                  </a:moveTo>
                  <a:lnTo>
                    <a:pt x="0" y="80"/>
                  </a:lnTo>
                  <a:lnTo>
                    <a:pt x="42" y="80"/>
                  </a:lnTo>
                  <a:lnTo>
                    <a:pt x="98" y="2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E5A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4C549514-5DA3-4E40-8A9E-965FA37BC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1301"/>
              <a:ext cx="35" cy="37"/>
            </a:xfrm>
            <a:custGeom>
              <a:avLst/>
              <a:gdLst>
                <a:gd name="T0" fmla="*/ 35 w 35"/>
                <a:gd name="T1" fmla="*/ 12 h 37"/>
                <a:gd name="T2" fmla="*/ 24 w 35"/>
                <a:gd name="T3" fmla="*/ 0 h 37"/>
                <a:gd name="T4" fmla="*/ 0 w 35"/>
                <a:gd name="T5" fmla="*/ 25 h 37"/>
                <a:gd name="T6" fmla="*/ 11 w 35"/>
                <a:gd name="T7" fmla="*/ 37 h 37"/>
                <a:gd name="T8" fmla="*/ 35 w 35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35" y="12"/>
                  </a:moveTo>
                  <a:lnTo>
                    <a:pt x="24" y="0"/>
                  </a:lnTo>
                  <a:lnTo>
                    <a:pt x="0" y="25"/>
                  </a:lnTo>
                  <a:lnTo>
                    <a:pt x="11" y="37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076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7D212277-CF4E-4B1F-B370-A073EE643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356"/>
              <a:ext cx="59" cy="37"/>
            </a:xfrm>
            <a:custGeom>
              <a:avLst/>
              <a:gdLst>
                <a:gd name="T0" fmla="*/ 0 w 59"/>
                <a:gd name="T1" fmla="*/ 25 h 37"/>
                <a:gd name="T2" fmla="*/ 11 w 59"/>
                <a:gd name="T3" fmla="*/ 37 h 37"/>
                <a:gd name="T4" fmla="*/ 59 w 59"/>
                <a:gd name="T5" fmla="*/ 37 h 37"/>
                <a:gd name="T6" fmla="*/ 24 w 59"/>
                <a:gd name="T7" fmla="*/ 0 h 37"/>
                <a:gd name="T8" fmla="*/ 0 w 59"/>
                <a:gd name="T9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7">
                  <a:moveTo>
                    <a:pt x="0" y="25"/>
                  </a:moveTo>
                  <a:lnTo>
                    <a:pt x="11" y="37"/>
                  </a:lnTo>
                  <a:lnTo>
                    <a:pt x="59" y="37"/>
                  </a:lnTo>
                  <a:lnTo>
                    <a:pt x="2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76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9B0A3534-9C60-4D6E-87B7-9AA7EA5F0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1085"/>
              <a:ext cx="162" cy="148"/>
            </a:xfrm>
            <a:custGeom>
              <a:avLst/>
              <a:gdLst>
                <a:gd name="T0" fmla="*/ 21 w 162"/>
                <a:gd name="T1" fmla="*/ 148 h 148"/>
                <a:gd name="T2" fmla="*/ 162 w 162"/>
                <a:gd name="T3" fmla="*/ 0 h 148"/>
                <a:gd name="T4" fmla="*/ 120 w 162"/>
                <a:gd name="T5" fmla="*/ 0 h 148"/>
                <a:gd name="T6" fmla="*/ 0 w 162"/>
                <a:gd name="T7" fmla="*/ 126 h 148"/>
                <a:gd name="T8" fmla="*/ 21 w 162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48">
                  <a:moveTo>
                    <a:pt x="21" y="148"/>
                  </a:moveTo>
                  <a:lnTo>
                    <a:pt x="162" y="0"/>
                  </a:lnTo>
                  <a:lnTo>
                    <a:pt x="120" y="0"/>
                  </a:lnTo>
                  <a:lnTo>
                    <a:pt x="0" y="126"/>
                  </a:lnTo>
                  <a:lnTo>
                    <a:pt x="21" y="148"/>
                  </a:lnTo>
                  <a:close/>
                </a:path>
              </a:pathLst>
            </a:custGeom>
            <a:solidFill>
              <a:srgbClr val="7D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8761D6E0-1920-4FD9-93DA-0919AB93D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" y="1257"/>
              <a:ext cx="151" cy="136"/>
            </a:xfrm>
            <a:custGeom>
              <a:avLst/>
              <a:gdLst>
                <a:gd name="T0" fmla="*/ 130 w 151"/>
                <a:gd name="T1" fmla="*/ 0 h 136"/>
                <a:gd name="T2" fmla="*/ 0 w 151"/>
                <a:gd name="T3" fmla="*/ 136 h 136"/>
                <a:gd name="T4" fmla="*/ 42 w 151"/>
                <a:gd name="T5" fmla="*/ 136 h 136"/>
                <a:gd name="T6" fmla="*/ 151 w 151"/>
                <a:gd name="T7" fmla="*/ 22 h 136"/>
                <a:gd name="T8" fmla="*/ 130 w 151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36">
                  <a:moveTo>
                    <a:pt x="130" y="0"/>
                  </a:moveTo>
                  <a:lnTo>
                    <a:pt x="0" y="136"/>
                  </a:lnTo>
                  <a:lnTo>
                    <a:pt x="42" y="136"/>
                  </a:lnTo>
                  <a:lnTo>
                    <a:pt x="151" y="2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7D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8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38"/>
    </mc:Choice>
    <mc:Fallback xmlns="">
      <p:transition advTm="30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8120B-4DC5-454C-9E30-98F1BA73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Has Changed, So Has Logging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95D26BD-6A55-42D8-B246-20E6495257F7}"/>
              </a:ext>
            </a:extLst>
          </p:cNvPr>
          <p:cNvGraphicFramePr>
            <a:graphicFrameLocks noGrp="1"/>
          </p:cNvGraphicFramePr>
          <p:nvPr>
            <p:ph sz="quarter" idx="53"/>
            <p:extLst>
              <p:ext uri="{D42A27DB-BD31-4B8C-83A1-F6EECF244321}">
                <p14:modId xmlns:p14="http://schemas.microsoft.com/office/powerpoint/2010/main" val="1292130892"/>
              </p:ext>
            </p:extLst>
          </p:nvPr>
        </p:nvGraphicFramePr>
        <p:xfrm>
          <a:off x="839788" y="1943100"/>
          <a:ext cx="105124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13">
                  <a:extLst>
                    <a:ext uri="{9D8B030D-6E8A-4147-A177-3AD203B41FA5}">
                      <a16:colId xmlns:a16="http://schemas.microsoft.com/office/drawing/2014/main" val="899693476"/>
                    </a:ext>
                  </a:extLst>
                </a:gridCol>
                <a:gridCol w="5256213">
                  <a:extLst>
                    <a:ext uri="{9D8B030D-6E8A-4147-A177-3AD203B41FA5}">
                      <a16:colId xmlns:a16="http://schemas.microsoft.com/office/drawing/2014/main" val="1464621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Before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Today</a:t>
                      </a:r>
                    </a:p>
                  </a:txBody>
                  <a:tcPr marL="121297" marR="121297"/>
                </a:tc>
                <a:extLst>
                  <a:ext uri="{0D108BD9-81ED-4DB2-BD59-A6C34878D82A}">
                    <a16:rowId xmlns:a16="http://schemas.microsoft.com/office/drawing/2014/main" val="210710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Single-threaded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Multi-threaded</a:t>
                      </a:r>
                    </a:p>
                  </a:txBody>
                  <a:tcPr marL="121297" marR="121297"/>
                </a:tc>
                <a:extLst>
                  <a:ext uri="{0D108BD9-81ED-4DB2-BD59-A6C34878D82A}">
                    <a16:rowId xmlns:a16="http://schemas.microsoft.com/office/drawing/2014/main" val="403748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Monolithic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Distributed</a:t>
                      </a:r>
                    </a:p>
                  </a:txBody>
                  <a:tcPr marL="121297" marR="121297"/>
                </a:tc>
                <a:extLst>
                  <a:ext uri="{0D108BD9-81ED-4DB2-BD59-A6C34878D82A}">
                    <a16:rowId xmlns:a16="http://schemas.microsoft.com/office/drawing/2014/main" val="1776722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On-premise hosting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hosting</a:t>
                      </a:r>
                    </a:p>
                  </a:txBody>
                  <a:tcPr marL="121297" marR="121297"/>
                </a:tc>
                <a:extLst>
                  <a:ext uri="{0D108BD9-81ED-4DB2-BD59-A6C34878D82A}">
                    <a16:rowId xmlns:a16="http://schemas.microsoft.com/office/drawing/2014/main" val="301142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|| Expensive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|| Cheap</a:t>
                      </a:r>
                    </a:p>
                  </a:txBody>
                  <a:tcPr marL="121297" marR="121297"/>
                </a:tc>
                <a:extLst>
                  <a:ext uri="{0D108BD9-81ED-4DB2-BD59-A6C34878D82A}">
                    <a16:rowId xmlns:a16="http://schemas.microsoft.com/office/drawing/2014/main" val="3539265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Monitored by humans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Monitored by machines</a:t>
                      </a:r>
                    </a:p>
                  </a:txBody>
                  <a:tcPr marL="121297" marR="121297"/>
                </a:tc>
                <a:extLst>
                  <a:ext uri="{0D108BD9-81ED-4DB2-BD59-A6C34878D82A}">
                    <a16:rowId xmlns:a16="http://schemas.microsoft.com/office/drawing/2014/main" val="1281543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99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017D1E-8941-4C72-9857-69CAFCFA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138120" cy="552848"/>
          </a:xfrm>
        </p:spPr>
        <p:txBody>
          <a:bodyPr>
            <a:normAutofit/>
          </a:bodyPr>
          <a:lstStyle/>
          <a:p>
            <a:r>
              <a:rPr lang="en-US" sz="4000" dirty="0"/>
              <a:t>What do we expect from logging?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4B12A-E6BA-413A-B6FE-3C912905505E}"/>
              </a:ext>
            </a:extLst>
          </p:cNvPr>
          <p:cNvGrpSpPr/>
          <p:nvPr/>
        </p:nvGrpSpPr>
        <p:grpSpPr>
          <a:xfrm>
            <a:off x="2063552" y="1988841"/>
            <a:ext cx="7685988" cy="3655705"/>
            <a:chOff x="270389" y="1700808"/>
            <a:chExt cx="8478076" cy="4032449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A5455B51-EDED-4636-B509-CB2444C4E0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69086234"/>
                </p:ext>
              </p:extLst>
            </p:nvPr>
          </p:nvGraphicFramePr>
          <p:xfrm>
            <a:off x="1115616" y="1700808"/>
            <a:ext cx="7632849" cy="40324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154A29-F49C-4F8C-800E-9336151C0F8F}"/>
                </a:ext>
              </a:extLst>
            </p:cNvPr>
            <p:cNvSpPr txBox="1"/>
            <p:nvPr/>
          </p:nvSpPr>
          <p:spPr>
            <a:xfrm>
              <a:off x="509686" y="1772816"/>
              <a:ext cx="678778" cy="407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Role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E4CFD-25C5-4FB0-BFF6-6A5DA65A26CD}"/>
                </a:ext>
              </a:extLst>
            </p:cNvPr>
            <p:cNvSpPr txBox="1"/>
            <p:nvPr/>
          </p:nvSpPr>
          <p:spPr>
            <a:xfrm>
              <a:off x="270389" y="2903126"/>
              <a:ext cx="1190071" cy="407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F5A852-D684-4E23-B8C2-723E22683C59}"/>
                </a:ext>
              </a:extLst>
            </p:cNvPr>
            <p:cNvSpPr txBox="1"/>
            <p:nvPr/>
          </p:nvSpPr>
          <p:spPr>
            <a:xfrm>
              <a:off x="419148" y="4039172"/>
              <a:ext cx="893296" cy="407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Needs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B7F24C-7C19-46F0-A3FA-499E81BD4755}"/>
                </a:ext>
              </a:extLst>
            </p:cNvPr>
            <p:cNvSpPr txBox="1"/>
            <p:nvPr/>
          </p:nvSpPr>
          <p:spPr>
            <a:xfrm>
              <a:off x="326976" y="5175219"/>
              <a:ext cx="1084261" cy="407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884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49F8EF-30A6-4699-B5D6-0FB4D17B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9506272" cy="552848"/>
          </a:xfrm>
        </p:spPr>
        <p:txBody>
          <a:bodyPr/>
          <a:lstStyle/>
          <a:p>
            <a:r>
              <a:rPr lang="en-US" dirty="0"/>
              <a:t>Dev/Op: Different Needs, Blurry Borders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F64D73F-2C2F-4B2E-B6B9-9B63A013BBFA}"/>
              </a:ext>
            </a:extLst>
          </p:cNvPr>
          <p:cNvGraphicFramePr>
            <a:graphicFrameLocks noGrp="1"/>
          </p:cNvGraphicFramePr>
          <p:nvPr>
            <p:ph sz="quarter" idx="53"/>
            <p:extLst>
              <p:ext uri="{D42A27DB-BD31-4B8C-83A1-F6EECF244321}">
                <p14:modId xmlns:p14="http://schemas.microsoft.com/office/powerpoint/2010/main" val="3568224837"/>
              </p:ext>
            </p:extLst>
          </p:nvPr>
        </p:nvGraphicFramePr>
        <p:xfrm>
          <a:off x="839788" y="1943100"/>
          <a:ext cx="1051242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895">
                  <a:extLst>
                    <a:ext uri="{9D8B030D-6E8A-4147-A177-3AD203B41FA5}">
                      <a16:colId xmlns:a16="http://schemas.microsoft.com/office/drawing/2014/main" val="74982252"/>
                    </a:ext>
                  </a:extLst>
                </a:gridCol>
                <a:gridCol w="2196965">
                  <a:extLst>
                    <a:ext uri="{9D8B030D-6E8A-4147-A177-3AD203B41FA5}">
                      <a16:colId xmlns:a16="http://schemas.microsoft.com/office/drawing/2014/main" val="3368089455"/>
                    </a:ext>
                  </a:extLst>
                </a:gridCol>
                <a:gridCol w="2199565">
                  <a:extLst>
                    <a:ext uri="{9D8B030D-6E8A-4147-A177-3AD203B41FA5}">
                      <a16:colId xmlns:a16="http://schemas.microsoft.com/office/drawing/2014/main" val="2234203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Requirement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</a:t>
                      </a:r>
                    </a:p>
                  </a:txBody>
                  <a:tcPr marL="121297" marR="121297"/>
                </a:tc>
                <a:extLst>
                  <a:ext uri="{0D108BD9-81ED-4DB2-BD59-A6C34878D82A}">
                    <a16:rowId xmlns:a16="http://schemas.microsoft.com/office/drawing/2014/main" val="293752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Hardware Metrics: CPU, Disk, RAM, Network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marL="121297" marR="12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Yes</a:t>
                      </a:r>
                    </a:p>
                  </a:txBody>
                  <a:tcPr marL="121297" marR="121297" anchor="ctr"/>
                </a:tc>
                <a:extLst>
                  <a:ext uri="{0D108BD9-81ED-4DB2-BD59-A6C34878D82A}">
                    <a16:rowId xmlns:a16="http://schemas.microsoft.com/office/drawing/2014/main" val="425240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OS &amp; System Services Logs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marL="121297" marR="12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Yes</a:t>
                      </a:r>
                    </a:p>
                  </a:txBody>
                  <a:tcPr marL="121297" marR="121297" anchor="ctr"/>
                </a:tc>
                <a:extLst>
                  <a:ext uri="{0D108BD9-81ED-4DB2-BD59-A6C34878D82A}">
                    <a16:rowId xmlns:a16="http://schemas.microsoft.com/office/drawing/2014/main" val="2883889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Application Warnings &amp; Errors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Yes</a:t>
                      </a:r>
                    </a:p>
                  </a:txBody>
                  <a:tcPr marL="121297" marR="12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Yes</a:t>
                      </a:r>
                    </a:p>
                  </a:txBody>
                  <a:tcPr marL="121297" marR="121297" anchor="ctr"/>
                </a:tc>
                <a:extLst>
                  <a:ext uri="{0D108BD9-81ED-4DB2-BD59-A6C34878D82A}">
                    <a16:rowId xmlns:a16="http://schemas.microsoft.com/office/drawing/2014/main" val="352578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Detailed Application Logging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Yes</a:t>
                      </a:r>
                    </a:p>
                  </a:txBody>
                  <a:tcPr marL="121297" marR="12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marL="121297" marR="121297" anchor="ctr"/>
                </a:tc>
                <a:extLst>
                  <a:ext uri="{0D108BD9-81ED-4DB2-BD59-A6C34878D82A}">
                    <a16:rowId xmlns:a16="http://schemas.microsoft.com/office/drawing/2014/main" val="28765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CLR Metrics: GC</a:t>
                      </a:r>
                    </a:p>
                  </a:txBody>
                  <a:tcPr marL="121297" marR="1212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9933"/>
                          </a:solidFill>
                        </a:rPr>
                        <a:t>Yes</a:t>
                      </a:r>
                    </a:p>
                  </a:txBody>
                  <a:tcPr marL="121297" marR="12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marL="121297" marR="121297" anchor="ctr"/>
                </a:tc>
                <a:extLst>
                  <a:ext uri="{0D108BD9-81ED-4DB2-BD59-A6C34878D82A}">
                    <a16:rowId xmlns:a16="http://schemas.microsoft.com/office/drawing/2014/main" val="3734241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86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A1E08-8EC4-448E-A5E3-513BF8D65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  <a:p>
            <a:r>
              <a:rPr lang="en-US" dirty="0"/>
              <a:t>Splunk</a:t>
            </a:r>
          </a:p>
          <a:p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New Relic</a:t>
            </a:r>
          </a:p>
          <a:p>
            <a:r>
              <a:rPr lang="en-US" dirty="0" err="1"/>
              <a:t>Sematex</a:t>
            </a:r>
            <a:endParaRPr lang="en-US" dirty="0"/>
          </a:p>
          <a:p>
            <a:r>
              <a:rPr lang="en-US" dirty="0" err="1"/>
              <a:t>Scalyr</a:t>
            </a:r>
            <a:endParaRPr lang="en-US" dirty="0"/>
          </a:p>
          <a:p>
            <a:r>
              <a:rPr lang="en-US" dirty="0"/>
              <a:t>Dynatrace</a:t>
            </a:r>
          </a:p>
          <a:p>
            <a:r>
              <a:rPr lang="en-US" dirty="0" err="1"/>
              <a:t>Sysdig</a:t>
            </a:r>
            <a:endParaRPr lang="en-US" dirty="0"/>
          </a:p>
          <a:p>
            <a:r>
              <a:rPr lang="en-US" dirty="0"/>
              <a:t>Logz.io</a:t>
            </a:r>
          </a:p>
          <a:p>
            <a:r>
              <a:rPr lang="en-US" dirty="0" err="1"/>
              <a:t>Dynatracce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BFC00-00C0-4106-845B-75A827D03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Elastic</a:t>
            </a:r>
          </a:p>
          <a:p>
            <a:r>
              <a:rPr lang="en-US" dirty="0" err="1"/>
              <a:t>Logentries</a:t>
            </a:r>
            <a:endParaRPr lang="en-US" dirty="0"/>
          </a:p>
          <a:p>
            <a:r>
              <a:rPr lang="en-US" dirty="0" err="1"/>
              <a:t>InfluxData</a:t>
            </a:r>
            <a:endParaRPr lang="en-US" dirty="0"/>
          </a:p>
          <a:p>
            <a:r>
              <a:rPr lang="en-US" dirty="0" err="1"/>
              <a:t>Sensu</a:t>
            </a:r>
            <a:endParaRPr lang="en-US" dirty="0"/>
          </a:p>
          <a:p>
            <a:r>
              <a:rPr lang="en-US" dirty="0" err="1"/>
              <a:t>Appneta</a:t>
            </a:r>
            <a:endParaRPr lang="en-US" dirty="0"/>
          </a:p>
          <a:p>
            <a:r>
              <a:rPr lang="en-US" dirty="0"/>
              <a:t>Logmatic.io</a:t>
            </a:r>
          </a:p>
          <a:p>
            <a:r>
              <a:rPr lang="en-US" dirty="0" err="1"/>
              <a:t>Lightstep</a:t>
            </a:r>
            <a:endParaRPr lang="en-US" dirty="0"/>
          </a:p>
          <a:p>
            <a:r>
              <a:rPr lang="en-US" dirty="0" err="1"/>
              <a:t>Instana</a:t>
            </a:r>
            <a:endParaRPr lang="en-US" dirty="0"/>
          </a:p>
          <a:p>
            <a:r>
              <a:rPr lang="en-US" dirty="0"/>
              <a:t>Seq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A9AC4-0063-4137-B5C1-209E3706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plethora of vendors</a:t>
            </a:r>
          </a:p>
        </p:txBody>
      </p:sp>
    </p:spTree>
    <p:extLst>
      <p:ext uri="{BB962C8B-B14F-4D97-AF65-F5344CB8AC3E}">
        <p14:creationId xmlns:p14="http://schemas.microsoft.com/office/powerpoint/2010/main" val="260868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5AA37-DA8A-4E33-915C-7ADDA5F4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Buyer’s Wish 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9FE13-339E-4CEA-A484-CFD359A53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3CC33-2265-4D12-8E1D-763B654A33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Collects data for all systems I use?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Operating system, containers, databases, web servers, messaging,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CF710-B4C8-461C-A7FB-2CB1F4208DB0}"/>
              </a:ext>
            </a:extLst>
          </p:cNvPr>
          <p:cNvSpPr>
            <a:spLocks noGrp="1"/>
          </p:cNvSpPr>
          <p:nvPr>
            <p:ph type="body" idx="37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1A200-69A2-4D10-9ED0-0865DF06158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fontScale="77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Has connectors for the languages I use?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.NET, .NET Core, Java, Ruby,  Node.js,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Collects logs, not just metrics?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Semantic logging, not just text?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Correlates distributed operations?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A0324A-8396-469D-8C8C-6B666E5DFAC3}"/>
              </a:ext>
            </a:extLst>
          </p:cNvPr>
          <p:cNvSpPr>
            <a:spLocks noGrp="1"/>
          </p:cNvSpPr>
          <p:nvPr>
            <p:ph type="body" idx="41"/>
          </p:nvPr>
        </p:nvSpPr>
        <p:spPr/>
        <p:txBody>
          <a:bodyPr/>
          <a:lstStyle/>
          <a:p>
            <a:r>
              <a:rPr lang="en-US" dirty="0"/>
              <a:t>Legal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7931CC-453A-4392-939C-0C18BE07AD4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Data privacy law compliance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dirty="0"/>
              <a:t>Data Export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dirty="0"/>
              <a:t>Right to Delete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0020BC-9C65-4987-9A3A-BB2178233403}"/>
              </a:ext>
            </a:extLst>
          </p:cNvPr>
          <p:cNvSpPr>
            <a:spLocks noGrp="1"/>
          </p:cNvSpPr>
          <p:nvPr>
            <p:ph type="body" idx="45"/>
          </p:nvPr>
        </p:nvSpPr>
        <p:spPr/>
        <p:txBody>
          <a:bodyPr/>
          <a:lstStyle/>
          <a:p>
            <a:r>
              <a:rPr lang="en-US" dirty="0"/>
              <a:t>Finance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23AAB-6F97-4649-A511-315D0CFA7E2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Cost per month for required volume and retention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29BB39-7D71-4277-A4BC-E08EDB07F7F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What to look at when selecting a logging solution?</a:t>
            </a:r>
          </a:p>
        </p:txBody>
      </p:sp>
      <p:pic>
        <p:nvPicPr>
          <p:cNvPr id="19" name="Picture Placeholder 18" descr="A picture containing object&#10;&#10;Description automatically generated">
            <a:extLst>
              <a:ext uri="{FF2B5EF4-FFF2-40B4-BE49-F238E27FC236}">
                <a16:creationId xmlns:a16="http://schemas.microsoft.com/office/drawing/2014/main" id="{DC7DC439-2CE0-4984-8920-E62DD1A05F8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3243" y="2446953"/>
            <a:ext cx="1228302" cy="821427"/>
          </a:xfrm>
        </p:spPr>
      </p:pic>
      <p:pic>
        <p:nvPicPr>
          <p:cNvPr id="23" name="Picture Placeholder 22" descr="A close up of a logo&#10;&#10;Description automatically generated">
            <a:extLst>
              <a:ext uri="{FF2B5EF4-FFF2-40B4-BE49-F238E27FC236}">
                <a16:creationId xmlns:a16="http://schemas.microsoft.com/office/drawing/2014/main" id="{9C38DCA6-D26E-4761-A9CA-4C5D7711CC45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72064" y="2446953"/>
            <a:ext cx="752575" cy="810941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56BDB3D-1583-4444-9476-187B9BB9889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2760" b="12760"/>
          <a:stretch>
            <a:fillRect/>
          </a:stretch>
        </p:blipFill>
        <p:spPr>
          <a:xfrm>
            <a:off x="3643215" y="2458248"/>
            <a:ext cx="1069848" cy="795528"/>
          </a:xfrm>
        </p:spPr>
      </p:pic>
      <p:pic>
        <p:nvPicPr>
          <p:cNvPr id="31" name="Picture Placeholder 30" descr="A close up of a coin&#10;&#10;Description automatically generated">
            <a:extLst>
              <a:ext uri="{FF2B5EF4-FFF2-40B4-BE49-F238E27FC236}">
                <a16:creationId xmlns:a16="http://schemas.microsoft.com/office/drawing/2014/main" id="{220E1FAA-F7B1-4C81-8ADB-055D681D58D3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264352" y="2708920"/>
            <a:ext cx="1366527" cy="652407"/>
          </a:xfrm>
        </p:spPr>
      </p:pic>
    </p:spTree>
    <p:extLst>
      <p:ext uri="{BB962C8B-B14F-4D97-AF65-F5344CB8AC3E}">
        <p14:creationId xmlns:p14="http://schemas.microsoft.com/office/powerpoint/2010/main" val="5803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uiExpand="1" build="p"/>
      <p:bldP spid="3" grpId="0" build="p"/>
      <p:bldP spid="5" grpId="0" uiExpand="1" build="p"/>
      <p:bldP spid="8" grpId="0" build="p"/>
      <p:bldP spid="9" grpId="0" build="p"/>
      <p:bldP spid="10" grpId="0" build="p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7A07-3CA6-42E6-A536-F2BA26A8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logging solution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890B4-DDE1-49AC-8F14-2718ECC3D5B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A024D74-2FD0-4267-A5EA-EE8D93823C7E}"/>
              </a:ext>
            </a:extLst>
          </p:cNvPr>
          <p:cNvSpPr/>
          <p:nvPr/>
        </p:nvSpPr>
        <p:spPr>
          <a:xfrm>
            <a:off x="2727959" y="1600200"/>
            <a:ext cx="6736080" cy="4114800"/>
          </a:xfrm>
          <a:prstGeom prst="rightArrow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D08BA-4D66-46DC-8B79-5439108CC396}"/>
              </a:ext>
            </a:extLst>
          </p:cNvPr>
          <p:cNvSpPr/>
          <p:nvPr/>
        </p:nvSpPr>
        <p:spPr>
          <a:xfrm>
            <a:off x="2133697" y="2834640"/>
            <a:ext cx="928107" cy="1645920"/>
          </a:xfrm>
          <a:custGeom>
            <a:avLst/>
            <a:gdLst>
              <a:gd name="connsiteX0" fmla="*/ 0 w 928107"/>
              <a:gd name="connsiteY0" fmla="*/ 154688 h 1645920"/>
              <a:gd name="connsiteX1" fmla="*/ 154688 w 928107"/>
              <a:gd name="connsiteY1" fmla="*/ 0 h 1645920"/>
              <a:gd name="connsiteX2" fmla="*/ 773419 w 928107"/>
              <a:gd name="connsiteY2" fmla="*/ 0 h 1645920"/>
              <a:gd name="connsiteX3" fmla="*/ 928107 w 928107"/>
              <a:gd name="connsiteY3" fmla="*/ 154688 h 1645920"/>
              <a:gd name="connsiteX4" fmla="*/ 928107 w 928107"/>
              <a:gd name="connsiteY4" fmla="*/ 1491232 h 1645920"/>
              <a:gd name="connsiteX5" fmla="*/ 773419 w 928107"/>
              <a:gd name="connsiteY5" fmla="*/ 1645920 h 1645920"/>
              <a:gd name="connsiteX6" fmla="*/ 154688 w 928107"/>
              <a:gd name="connsiteY6" fmla="*/ 1645920 h 1645920"/>
              <a:gd name="connsiteX7" fmla="*/ 0 w 928107"/>
              <a:gd name="connsiteY7" fmla="*/ 1491232 h 1645920"/>
              <a:gd name="connsiteX8" fmla="*/ 0 w 928107"/>
              <a:gd name="connsiteY8" fmla="*/ 154688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107" h="1645920">
                <a:moveTo>
                  <a:pt x="0" y="154688"/>
                </a:moveTo>
                <a:cubicBezTo>
                  <a:pt x="0" y="69256"/>
                  <a:pt x="69256" y="0"/>
                  <a:pt x="154688" y="0"/>
                </a:cubicBezTo>
                <a:lnTo>
                  <a:pt x="773419" y="0"/>
                </a:lnTo>
                <a:cubicBezTo>
                  <a:pt x="858851" y="0"/>
                  <a:pt x="928107" y="69256"/>
                  <a:pt x="928107" y="154688"/>
                </a:cubicBezTo>
                <a:lnTo>
                  <a:pt x="928107" y="1491232"/>
                </a:lnTo>
                <a:cubicBezTo>
                  <a:pt x="928107" y="1576664"/>
                  <a:pt x="858851" y="1645920"/>
                  <a:pt x="773419" y="1645920"/>
                </a:cubicBezTo>
                <a:lnTo>
                  <a:pt x="154688" y="1645920"/>
                </a:lnTo>
                <a:cubicBezTo>
                  <a:pt x="69256" y="1645920"/>
                  <a:pt x="0" y="1576664"/>
                  <a:pt x="0" y="1491232"/>
                </a:cubicBezTo>
                <a:lnTo>
                  <a:pt x="0" y="15468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836" tIns="94836" rIns="94836" bIns="94836" numCol="1" spcCol="1270" anchor="t" anchorCtr="0">
            <a:no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Data Sources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Applications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OS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Databases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HTTP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…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E69E86-A661-4B14-B602-4EBE262C239C}"/>
              </a:ext>
            </a:extLst>
          </p:cNvPr>
          <p:cNvSpPr/>
          <p:nvPr/>
        </p:nvSpPr>
        <p:spPr>
          <a:xfrm>
            <a:off x="3133197" y="2834640"/>
            <a:ext cx="928107" cy="1645920"/>
          </a:xfrm>
          <a:custGeom>
            <a:avLst/>
            <a:gdLst>
              <a:gd name="connsiteX0" fmla="*/ 0 w 928107"/>
              <a:gd name="connsiteY0" fmla="*/ 154688 h 1645920"/>
              <a:gd name="connsiteX1" fmla="*/ 154688 w 928107"/>
              <a:gd name="connsiteY1" fmla="*/ 0 h 1645920"/>
              <a:gd name="connsiteX2" fmla="*/ 773419 w 928107"/>
              <a:gd name="connsiteY2" fmla="*/ 0 h 1645920"/>
              <a:gd name="connsiteX3" fmla="*/ 928107 w 928107"/>
              <a:gd name="connsiteY3" fmla="*/ 154688 h 1645920"/>
              <a:gd name="connsiteX4" fmla="*/ 928107 w 928107"/>
              <a:gd name="connsiteY4" fmla="*/ 1491232 h 1645920"/>
              <a:gd name="connsiteX5" fmla="*/ 773419 w 928107"/>
              <a:gd name="connsiteY5" fmla="*/ 1645920 h 1645920"/>
              <a:gd name="connsiteX6" fmla="*/ 154688 w 928107"/>
              <a:gd name="connsiteY6" fmla="*/ 1645920 h 1645920"/>
              <a:gd name="connsiteX7" fmla="*/ 0 w 928107"/>
              <a:gd name="connsiteY7" fmla="*/ 1491232 h 1645920"/>
              <a:gd name="connsiteX8" fmla="*/ 0 w 928107"/>
              <a:gd name="connsiteY8" fmla="*/ 154688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107" h="1645920">
                <a:moveTo>
                  <a:pt x="0" y="154688"/>
                </a:moveTo>
                <a:cubicBezTo>
                  <a:pt x="0" y="69256"/>
                  <a:pt x="69256" y="0"/>
                  <a:pt x="154688" y="0"/>
                </a:cubicBezTo>
                <a:lnTo>
                  <a:pt x="773419" y="0"/>
                </a:lnTo>
                <a:cubicBezTo>
                  <a:pt x="858851" y="0"/>
                  <a:pt x="928107" y="69256"/>
                  <a:pt x="928107" y="154688"/>
                </a:cubicBezTo>
                <a:lnTo>
                  <a:pt x="928107" y="1491232"/>
                </a:lnTo>
                <a:cubicBezTo>
                  <a:pt x="928107" y="1576664"/>
                  <a:pt x="858851" y="1645920"/>
                  <a:pt x="773419" y="1645920"/>
                </a:cubicBezTo>
                <a:lnTo>
                  <a:pt x="154688" y="1645920"/>
                </a:lnTo>
                <a:cubicBezTo>
                  <a:pt x="69256" y="1645920"/>
                  <a:pt x="0" y="1576664"/>
                  <a:pt x="0" y="1491232"/>
                </a:cubicBezTo>
                <a:lnTo>
                  <a:pt x="0" y="15468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836" tIns="94836" rIns="94836" bIns="94836" numCol="1" spcCol="1270" anchor="t" anchorCtr="0">
            <a:no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Data Shipping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Local Buffering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CE0FB9-461A-415C-A6E1-636142D426CF}"/>
              </a:ext>
            </a:extLst>
          </p:cNvPr>
          <p:cNvSpPr/>
          <p:nvPr/>
        </p:nvSpPr>
        <p:spPr>
          <a:xfrm>
            <a:off x="4132697" y="2834640"/>
            <a:ext cx="928107" cy="1645920"/>
          </a:xfrm>
          <a:custGeom>
            <a:avLst/>
            <a:gdLst>
              <a:gd name="connsiteX0" fmla="*/ 0 w 928107"/>
              <a:gd name="connsiteY0" fmla="*/ 154688 h 1645920"/>
              <a:gd name="connsiteX1" fmla="*/ 154688 w 928107"/>
              <a:gd name="connsiteY1" fmla="*/ 0 h 1645920"/>
              <a:gd name="connsiteX2" fmla="*/ 773419 w 928107"/>
              <a:gd name="connsiteY2" fmla="*/ 0 h 1645920"/>
              <a:gd name="connsiteX3" fmla="*/ 928107 w 928107"/>
              <a:gd name="connsiteY3" fmla="*/ 154688 h 1645920"/>
              <a:gd name="connsiteX4" fmla="*/ 928107 w 928107"/>
              <a:gd name="connsiteY4" fmla="*/ 1491232 h 1645920"/>
              <a:gd name="connsiteX5" fmla="*/ 773419 w 928107"/>
              <a:gd name="connsiteY5" fmla="*/ 1645920 h 1645920"/>
              <a:gd name="connsiteX6" fmla="*/ 154688 w 928107"/>
              <a:gd name="connsiteY6" fmla="*/ 1645920 h 1645920"/>
              <a:gd name="connsiteX7" fmla="*/ 0 w 928107"/>
              <a:gd name="connsiteY7" fmla="*/ 1491232 h 1645920"/>
              <a:gd name="connsiteX8" fmla="*/ 0 w 928107"/>
              <a:gd name="connsiteY8" fmla="*/ 154688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107" h="1645920">
                <a:moveTo>
                  <a:pt x="0" y="154688"/>
                </a:moveTo>
                <a:cubicBezTo>
                  <a:pt x="0" y="69256"/>
                  <a:pt x="69256" y="0"/>
                  <a:pt x="154688" y="0"/>
                </a:cubicBezTo>
                <a:lnTo>
                  <a:pt x="773419" y="0"/>
                </a:lnTo>
                <a:cubicBezTo>
                  <a:pt x="858851" y="0"/>
                  <a:pt x="928107" y="69256"/>
                  <a:pt x="928107" y="154688"/>
                </a:cubicBezTo>
                <a:lnTo>
                  <a:pt x="928107" y="1491232"/>
                </a:lnTo>
                <a:cubicBezTo>
                  <a:pt x="928107" y="1576664"/>
                  <a:pt x="858851" y="1645920"/>
                  <a:pt x="773419" y="1645920"/>
                </a:cubicBezTo>
                <a:lnTo>
                  <a:pt x="154688" y="1645920"/>
                </a:lnTo>
                <a:cubicBezTo>
                  <a:pt x="69256" y="1645920"/>
                  <a:pt x="0" y="1576664"/>
                  <a:pt x="0" y="1491232"/>
                </a:cubicBezTo>
                <a:lnTo>
                  <a:pt x="0" y="15468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836" tIns="94836" rIns="94836" bIns="94836" numCol="1" spcCol="1270" anchor="t" anchorCtr="0">
            <a:no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Data Ingestion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Format conversion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284DFB-0203-4AAD-BBFB-9DBB361396D7}"/>
              </a:ext>
            </a:extLst>
          </p:cNvPr>
          <p:cNvSpPr/>
          <p:nvPr/>
        </p:nvSpPr>
        <p:spPr>
          <a:xfrm>
            <a:off x="5132197" y="2834640"/>
            <a:ext cx="928107" cy="1645920"/>
          </a:xfrm>
          <a:custGeom>
            <a:avLst/>
            <a:gdLst>
              <a:gd name="connsiteX0" fmla="*/ 0 w 928107"/>
              <a:gd name="connsiteY0" fmla="*/ 154688 h 1645920"/>
              <a:gd name="connsiteX1" fmla="*/ 154688 w 928107"/>
              <a:gd name="connsiteY1" fmla="*/ 0 h 1645920"/>
              <a:gd name="connsiteX2" fmla="*/ 773419 w 928107"/>
              <a:gd name="connsiteY2" fmla="*/ 0 h 1645920"/>
              <a:gd name="connsiteX3" fmla="*/ 928107 w 928107"/>
              <a:gd name="connsiteY3" fmla="*/ 154688 h 1645920"/>
              <a:gd name="connsiteX4" fmla="*/ 928107 w 928107"/>
              <a:gd name="connsiteY4" fmla="*/ 1491232 h 1645920"/>
              <a:gd name="connsiteX5" fmla="*/ 773419 w 928107"/>
              <a:gd name="connsiteY5" fmla="*/ 1645920 h 1645920"/>
              <a:gd name="connsiteX6" fmla="*/ 154688 w 928107"/>
              <a:gd name="connsiteY6" fmla="*/ 1645920 h 1645920"/>
              <a:gd name="connsiteX7" fmla="*/ 0 w 928107"/>
              <a:gd name="connsiteY7" fmla="*/ 1491232 h 1645920"/>
              <a:gd name="connsiteX8" fmla="*/ 0 w 928107"/>
              <a:gd name="connsiteY8" fmla="*/ 154688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107" h="1645920">
                <a:moveTo>
                  <a:pt x="0" y="154688"/>
                </a:moveTo>
                <a:cubicBezTo>
                  <a:pt x="0" y="69256"/>
                  <a:pt x="69256" y="0"/>
                  <a:pt x="154688" y="0"/>
                </a:cubicBezTo>
                <a:lnTo>
                  <a:pt x="773419" y="0"/>
                </a:lnTo>
                <a:cubicBezTo>
                  <a:pt x="858851" y="0"/>
                  <a:pt x="928107" y="69256"/>
                  <a:pt x="928107" y="154688"/>
                </a:cubicBezTo>
                <a:lnTo>
                  <a:pt x="928107" y="1491232"/>
                </a:lnTo>
                <a:cubicBezTo>
                  <a:pt x="928107" y="1576664"/>
                  <a:pt x="858851" y="1645920"/>
                  <a:pt x="773419" y="1645920"/>
                </a:cubicBezTo>
                <a:lnTo>
                  <a:pt x="154688" y="1645920"/>
                </a:lnTo>
                <a:cubicBezTo>
                  <a:pt x="69256" y="1645920"/>
                  <a:pt x="0" y="1576664"/>
                  <a:pt x="0" y="1491232"/>
                </a:cubicBezTo>
                <a:lnTo>
                  <a:pt x="0" y="15468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836" tIns="94836" rIns="94836" bIns="94836" numCol="1" spcCol="1270" anchor="t" anchorCtr="0">
            <a:no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Live Data Store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Store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Index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Search API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67126A-48AE-4418-B881-E6FA4D0C7C8D}"/>
              </a:ext>
            </a:extLst>
          </p:cNvPr>
          <p:cNvSpPr/>
          <p:nvPr/>
        </p:nvSpPr>
        <p:spPr>
          <a:xfrm>
            <a:off x="6131696" y="2730012"/>
            <a:ext cx="928107" cy="925842"/>
          </a:xfrm>
          <a:custGeom>
            <a:avLst/>
            <a:gdLst>
              <a:gd name="connsiteX0" fmla="*/ 0 w 928107"/>
              <a:gd name="connsiteY0" fmla="*/ 154688 h 1645920"/>
              <a:gd name="connsiteX1" fmla="*/ 154688 w 928107"/>
              <a:gd name="connsiteY1" fmla="*/ 0 h 1645920"/>
              <a:gd name="connsiteX2" fmla="*/ 773419 w 928107"/>
              <a:gd name="connsiteY2" fmla="*/ 0 h 1645920"/>
              <a:gd name="connsiteX3" fmla="*/ 928107 w 928107"/>
              <a:gd name="connsiteY3" fmla="*/ 154688 h 1645920"/>
              <a:gd name="connsiteX4" fmla="*/ 928107 w 928107"/>
              <a:gd name="connsiteY4" fmla="*/ 1491232 h 1645920"/>
              <a:gd name="connsiteX5" fmla="*/ 773419 w 928107"/>
              <a:gd name="connsiteY5" fmla="*/ 1645920 h 1645920"/>
              <a:gd name="connsiteX6" fmla="*/ 154688 w 928107"/>
              <a:gd name="connsiteY6" fmla="*/ 1645920 h 1645920"/>
              <a:gd name="connsiteX7" fmla="*/ 0 w 928107"/>
              <a:gd name="connsiteY7" fmla="*/ 1491232 h 1645920"/>
              <a:gd name="connsiteX8" fmla="*/ 0 w 928107"/>
              <a:gd name="connsiteY8" fmla="*/ 154688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107" h="1645920">
                <a:moveTo>
                  <a:pt x="0" y="154688"/>
                </a:moveTo>
                <a:cubicBezTo>
                  <a:pt x="0" y="69256"/>
                  <a:pt x="69256" y="0"/>
                  <a:pt x="154688" y="0"/>
                </a:cubicBezTo>
                <a:lnTo>
                  <a:pt x="773419" y="0"/>
                </a:lnTo>
                <a:cubicBezTo>
                  <a:pt x="858851" y="0"/>
                  <a:pt x="928107" y="69256"/>
                  <a:pt x="928107" y="154688"/>
                </a:cubicBezTo>
                <a:lnTo>
                  <a:pt x="928107" y="1491232"/>
                </a:lnTo>
                <a:cubicBezTo>
                  <a:pt x="928107" y="1576664"/>
                  <a:pt x="858851" y="1645920"/>
                  <a:pt x="773419" y="1645920"/>
                </a:cubicBezTo>
                <a:lnTo>
                  <a:pt x="154688" y="1645920"/>
                </a:lnTo>
                <a:cubicBezTo>
                  <a:pt x="69256" y="1645920"/>
                  <a:pt x="0" y="1576664"/>
                  <a:pt x="0" y="1491232"/>
                </a:cubicBezTo>
                <a:lnTo>
                  <a:pt x="0" y="15468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836" tIns="94836" rIns="94836" bIns="94836" numCol="1" spcCol="1270" anchor="t" anchorCtr="0">
            <a:no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Analysis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Dashboard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Search UI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1D5E84-EB28-4171-873D-871D544905CB}"/>
              </a:ext>
            </a:extLst>
          </p:cNvPr>
          <p:cNvSpPr/>
          <p:nvPr/>
        </p:nvSpPr>
        <p:spPr>
          <a:xfrm>
            <a:off x="6131695" y="3789041"/>
            <a:ext cx="928107" cy="1224135"/>
          </a:xfrm>
          <a:custGeom>
            <a:avLst/>
            <a:gdLst>
              <a:gd name="connsiteX0" fmla="*/ 0 w 928107"/>
              <a:gd name="connsiteY0" fmla="*/ 154688 h 1645920"/>
              <a:gd name="connsiteX1" fmla="*/ 154688 w 928107"/>
              <a:gd name="connsiteY1" fmla="*/ 0 h 1645920"/>
              <a:gd name="connsiteX2" fmla="*/ 773419 w 928107"/>
              <a:gd name="connsiteY2" fmla="*/ 0 h 1645920"/>
              <a:gd name="connsiteX3" fmla="*/ 928107 w 928107"/>
              <a:gd name="connsiteY3" fmla="*/ 154688 h 1645920"/>
              <a:gd name="connsiteX4" fmla="*/ 928107 w 928107"/>
              <a:gd name="connsiteY4" fmla="*/ 1491232 h 1645920"/>
              <a:gd name="connsiteX5" fmla="*/ 773419 w 928107"/>
              <a:gd name="connsiteY5" fmla="*/ 1645920 h 1645920"/>
              <a:gd name="connsiteX6" fmla="*/ 154688 w 928107"/>
              <a:gd name="connsiteY6" fmla="*/ 1645920 h 1645920"/>
              <a:gd name="connsiteX7" fmla="*/ 0 w 928107"/>
              <a:gd name="connsiteY7" fmla="*/ 1491232 h 1645920"/>
              <a:gd name="connsiteX8" fmla="*/ 0 w 928107"/>
              <a:gd name="connsiteY8" fmla="*/ 154688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107" h="1645920">
                <a:moveTo>
                  <a:pt x="0" y="154688"/>
                </a:moveTo>
                <a:cubicBezTo>
                  <a:pt x="0" y="69256"/>
                  <a:pt x="69256" y="0"/>
                  <a:pt x="154688" y="0"/>
                </a:cubicBezTo>
                <a:lnTo>
                  <a:pt x="773419" y="0"/>
                </a:lnTo>
                <a:cubicBezTo>
                  <a:pt x="858851" y="0"/>
                  <a:pt x="928107" y="69256"/>
                  <a:pt x="928107" y="154688"/>
                </a:cubicBezTo>
                <a:lnTo>
                  <a:pt x="928107" y="1491232"/>
                </a:lnTo>
                <a:cubicBezTo>
                  <a:pt x="928107" y="1576664"/>
                  <a:pt x="858851" y="1645920"/>
                  <a:pt x="773419" y="1645920"/>
                </a:cubicBezTo>
                <a:lnTo>
                  <a:pt x="154688" y="1645920"/>
                </a:lnTo>
                <a:cubicBezTo>
                  <a:pt x="69256" y="1645920"/>
                  <a:pt x="0" y="1576664"/>
                  <a:pt x="0" y="1491232"/>
                </a:cubicBezTo>
                <a:lnTo>
                  <a:pt x="0" y="15468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836" tIns="94836" rIns="94836" bIns="94836" numCol="1" spcCol="1270" anchor="t" anchorCtr="0">
            <a:no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Alerting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Rule-based alters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Anomaly detection (AI)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2DD2EB-202E-40B4-BFAB-31BB681191DD}"/>
              </a:ext>
            </a:extLst>
          </p:cNvPr>
          <p:cNvSpPr/>
          <p:nvPr/>
        </p:nvSpPr>
        <p:spPr>
          <a:xfrm>
            <a:off x="7131193" y="2852942"/>
            <a:ext cx="928107" cy="1645920"/>
          </a:xfrm>
          <a:custGeom>
            <a:avLst/>
            <a:gdLst>
              <a:gd name="connsiteX0" fmla="*/ 0 w 928107"/>
              <a:gd name="connsiteY0" fmla="*/ 154688 h 1645920"/>
              <a:gd name="connsiteX1" fmla="*/ 154688 w 928107"/>
              <a:gd name="connsiteY1" fmla="*/ 0 h 1645920"/>
              <a:gd name="connsiteX2" fmla="*/ 773419 w 928107"/>
              <a:gd name="connsiteY2" fmla="*/ 0 h 1645920"/>
              <a:gd name="connsiteX3" fmla="*/ 928107 w 928107"/>
              <a:gd name="connsiteY3" fmla="*/ 154688 h 1645920"/>
              <a:gd name="connsiteX4" fmla="*/ 928107 w 928107"/>
              <a:gd name="connsiteY4" fmla="*/ 1491232 h 1645920"/>
              <a:gd name="connsiteX5" fmla="*/ 773419 w 928107"/>
              <a:gd name="connsiteY5" fmla="*/ 1645920 h 1645920"/>
              <a:gd name="connsiteX6" fmla="*/ 154688 w 928107"/>
              <a:gd name="connsiteY6" fmla="*/ 1645920 h 1645920"/>
              <a:gd name="connsiteX7" fmla="*/ 0 w 928107"/>
              <a:gd name="connsiteY7" fmla="*/ 1491232 h 1645920"/>
              <a:gd name="connsiteX8" fmla="*/ 0 w 928107"/>
              <a:gd name="connsiteY8" fmla="*/ 154688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107" h="1645920">
                <a:moveTo>
                  <a:pt x="0" y="154688"/>
                </a:moveTo>
                <a:cubicBezTo>
                  <a:pt x="0" y="69256"/>
                  <a:pt x="69256" y="0"/>
                  <a:pt x="154688" y="0"/>
                </a:cubicBezTo>
                <a:lnTo>
                  <a:pt x="773419" y="0"/>
                </a:lnTo>
                <a:cubicBezTo>
                  <a:pt x="858851" y="0"/>
                  <a:pt x="928107" y="69256"/>
                  <a:pt x="928107" y="154688"/>
                </a:cubicBezTo>
                <a:lnTo>
                  <a:pt x="928107" y="1491232"/>
                </a:lnTo>
                <a:cubicBezTo>
                  <a:pt x="928107" y="1576664"/>
                  <a:pt x="858851" y="1645920"/>
                  <a:pt x="773419" y="1645920"/>
                </a:cubicBezTo>
                <a:lnTo>
                  <a:pt x="154688" y="1645920"/>
                </a:lnTo>
                <a:cubicBezTo>
                  <a:pt x="69256" y="1645920"/>
                  <a:pt x="0" y="1576664"/>
                  <a:pt x="0" y="1491232"/>
                </a:cubicBezTo>
                <a:lnTo>
                  <a:pt x="0" y="15468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836" tIns="94836" rIns="94836" bIns="94836" numCol="1" spcCol="1270" anchor="t" anchorCtr="0">
            <a:no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Data Optimizer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Aggregate historical data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Archive unnecessary details.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070CE19-2087-46F3-A3A0-CD71DD80770F}"/>
              </a:ext>
            </a:extLst>
          </p:cNvPr>
          <p:cNvSpPr/>
          <p:nvPr/>
        </p:nvSpPr>
        <p:spPr>
          <a:xfrm>
            <a:off x="8156078" y="2834264"/>
            <a:ext cx="928107" cy="1645920"/>
          </a:xfrm>
          <a:custGeom>
            <a:avLst/>
            <a:gdLst>
              <a:gd name="connsiteX0" fmla="*/ 0 w 928107"/>
              <a:gd name="connsiteY0" fmla="*/ 154688 h 1645920"/>
              <a:gd name="connsiteX1" fmla="*/ 154688 w 928107"/>
              <a:gd name="connsiteY1" fmla="*/ 0 h 1645920"/>
              <a:gd name="connsiteX2" fmla="*/ 773419 w 928107"/>
              <a:gd name="connsiteY2" fmla="*/ 0 h 1645920"/>
              <a:gd name="connsiteX3" fmla="*/ 928107 w 928107"/>
              <a:gd name="connsiteY3" fmla="*/ 154688 h 1645920"/>
              <a:gd name="connsiteX4" fmla="*/ 928107 w 928107"/>
              <a:gd name="connsiteY4" fmla="*/ 1491232 h 1645920"/>
              <a:gd name="connsiteX5" fmla="*/ 773419 w 928107"/>
              <a:gd name="connsiteY5" fmla="*/ 1645920 h 1645920"/>
              <a:gd name="connsiteX6" fmla="*/ 154688 w 928107"/>
              <a:gd name="connsiteY6" fmla="*/ 1645920 h 1645920"/>
              <a:gd name="connsiteX7" fmla="*/ 0 w 928107"/>
              <a:gd name="connsiteY7" fmla="*/ 1491232 h 1645920"/>
              <a:gd name="connsiteX8" fmla="*/ 0 w 928107"/>
              <a:gd name="connsiteY8" fmla="*/ 154688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107" h="1645920">
                <a:moveTo>
                  <a:pt x="0" y="154688"/>
                </a:moveTo>
                <a:cubicBezTo>
                  <a:pt x="0" y="69256"/>
                  <a:pt x="69256" y="0"/>
                  <a:pt x="154688" y="0"/>
                </a:cubicBezTo>
                <a:lnTo>
                  <a:pt x="773419" y="0"/>
                </a:lnTo>
                <a:cubicBezTo>
                  <a:pt x="858851" y="0"/>
                  <a:pt x="928107" y="69256"/>
                  <a:pt x="928107" y="154688"/>
                </a:cubicBezTo>
                <a:lnTo>
                  <a:pt x="928107" y="1491232"/>
                </a:lnTo>
                <a:cubicBezTo>
                  <a:pt x="928107" y="1576664"/>
                  <a:pt x="858851" y="1645920"/>
                  <a:pt x="773419" y="1645920"/>
                </a:cubicBezTo>
                <a:lnTo>
                  <a:pt x="154688" y="1645920"/>
                </a:lnTo>
                <a:cubicBezTo>
                  <a:pt x="69256" y="1645920"/>
                  <a:pt x="0" y="1576664"/>
                  <a:pt x="0" y="1491232"/>
                </a:cubicBezTo>
                <a:lnTo>
                  <a:pt x="0" y="15468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836" tIns="94836" rIns="94836" bIns="94836" numCol="1" spcCol="1270" anchor="t" anchorCtr="0">
            <a:no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Cold Data Store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Store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E66BB7-B95D-4BDF-879F-5D54515F89A7}"/>
              </a:ext>
            </a:extLst>
          </p:cNvPr>
          <p:cNvSpPr/>
          <p:nvPr/>
        </p:nvSpPr>
        <p:spPr>
          <a:xfrm>
            <a:off x="6497270" y="5520438"/>
            <a:ext cx="1125063" cy="1224135"/>
          </a:xfrm>
          <a:custGeom>
            <a:avLst/>
            <a:gdLst>
              <a:gd name="connsiteX0" fmla="*/ 0 w 928107"/>
              <a:gd name="connsiteY0" fmla="*/ 154688 h 1645920"/>
              <a:gd name="connsiteX1" fmla="*/ 154688 w 928107"/>
              <a:gd name="connsiteY1" fmla="*/ 0 h 1645920"/>
              <a:gd name="connsiteX2" fmla="*/ 773419 w 928107"/>
              <a:gd name="connsiteY2" fmla="*/ 0 h 1645920"/>
              <a:gd name="connsiteX3" fmla="*/ 928107 w 928107"/>
              <a:gd name="connsiteY3" fmla="*/ 154688 h 1645920"/>
              <a:gd name="connsiteX4" fmla="*/ 928107 w 928107"/>
              <a:gd name="connsiteY4" fmla="*/ 1491232 h 1645920"/>
              <a:gd name="connsiteX5" fmla="*/ 773419 w 928107"/>
              <a:gd name="connsiteY5" fmla="*/ 1645920 h 1645920"/>
              <a:gd name="connsiteX6" fmla="*/ 154688 w 928107"/>
              <a:gd name="connsiteY6" fmla="*/ 1645920 h 1645920"/>
              <a:gd name="connsiteX7" fmla="*/ 0 w 928107"/>
              <a:gd name="connsiteY7" fmla="*/ 1491232 h 1645920"/>
              <a:gd name="connsiteX8" fmla="*/ 0 w 928107"/>
              <a:gd name="connsiteY8" fmla="*/ 154688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107" h="1645920">
                <a:moveTo>
                  <a:pt x="0" y="154688"/>
                </a:moveTo>
                <a:cubicBezTo>
                  <a:pt x="0" y="69256"/>
                  <a:pt x="69256" y="0"/>
                  <a:pt x="154688" y="0"/>
                </a:cubicBezTo>
                <a:lnTo>
                  <a:pt x="773419" y="0"/>
                </a:lnTo>
                <a:cubicBezTo>
                  <a:pt x="858851" y="0"/>
                  <a:pt x="928107" y="69256"/>
                  <a:pt x="928107" y="154688"/>
                </a:cubicBezTo>
                <a:lnTo>
                  <a:pt x="928107" y="1491232"/>
                </a:lnTo>
                <a:cubicBezTo>
                  <a:pt x="928107" y="1576664"/>
                  <a:pt x="858851" y="1645920"/>
                  <a:pt x="773419" y="1645920"/>
                </a:cubicBezTo>
                <a:lnTo>
                  <a:pt x="154688" y="1645920"/>
                </a:lnTo>
                <a:cubicBezTo>
                  <a:pt x="69256" y="1645920"/>
                  <a:pt x="0" y="1576664"/>
                  <a:pt x="0" y="1491232"/>
                </a:cubicBezTo>
                <a:lnTo>
                  <a:pt x="0" y="15468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836" tIns="94836" rIns="94836" bIns="94836" numCol="1" spcCol="1270" anchor="t" anchorCtr="0">
            <a:noAutofit/>
          </a:bodyPr>
          <a:lstStyle/>
          <a:p>
            <a:pPr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dirty="0"/>
              <a:t>Incident Management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Deduplication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Regression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dirty="0"/>
              <a:t>Tickets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D8C5961-4822-49E2-9AF4-0EDCF15B65F6}"/>
              </a:ext>
            </a:extLst>
          </p:cNvPr>
          <p:cNvSpPr/>
          <p:nvPr/>
        </p:nvSpPr>
        <p:spPr>
          <a:xfrm rot="19264968">
            <a:off x="6610807" y="5060895"/>
            <a:ext cx="224227" cy="365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1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EF2B-8974-4CA2-9201-98BB9BE7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Elastic Stack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8E1145-6644-4118-9899-4D2B6D654491}"/>
              </a:ext>
            </a:extLst>
          </p:cNvPr>
          <p:cNvGraphicFramePr>
            <a:graphicFrameLocks noGrp="1"/>
          </p:cNvGraphicFramePr>
          <p:nvPr>
            <p:ph sz="quarter" idx="53"/>
            <p:extLst>
              <p:ext uri="{D42A27DB-BD31-4B8C-83A1-F6EECF244321}">
                <p14:modId xmlns:p14="http://schemas.microsoft.com/office/powerpoint/2010/main" val="3303893797"/>
              </p:ext>
            </p:extLst>
          </p:nvPr>
        </p:nvGraphicFramePr>
        <p:xfrm>
          <a:off x="839788" y="1943100"/>
          <a:ext cx="439211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432">
                  <a:extLst>
                    <a:ext uri="{9D8B030D-6E8A-4147-A177-3AD203B41FA5}">
                      <a16:colId xmlns:a16="http://schemas.microsoft.com/office/drawing/2014/main" val="627182690"/>
                    </a:ext>
                  </a:extLst>
                </a:gridCol>
                <a:gridCol w="1919683">
                  <a:extLst>
                    <a:ext uri="{9D8B030D-6E8A-4147-A177-3AD203B41FA5}">
                      <a16:colId xmlns:a16="http://schemas.microsoft.com/office/drawing/2014/main" val="1226190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 marL="300653" marR="30065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Elastic Stack</a:t>
                      </a:r>
                    </a:p>
                  </a:txBody>
                  <a:tcPr marL="300653" marR="300653"/>
                </a:tc>
                <a:extLst>
                  <a:ext uri="{0D108BD9-81ED-4DB2-BD59-A6C34878D82A}">
                    <a16:rowId xmlns:a16="http://schemas.microsoft.com/office/drawing/2014/main" val="330245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Shipping</a:t>
                      </a:r>
                    </a:p>
                  </a:txBody>
                  <a:tcPr marL="300653" marR="30065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Beats</a:t>
                      </a:r>
                    </a:p>
                  </a:txBody>
                  <a:tcPr marL="300653" marR="300653"/>
                </a:tc>
                <a:extLst>
                  <a:ext uri="{0D108BD9-81ED-4DB2-BD59-A6C34878D82A}">
                    <a16:rowId xmlns:a16="http://schemas.microsoft.com/office/drawing/2014/main" val="163711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Ingestion</a:t>
                      </a:r>
                    </a:p>
                  </a:txBody>
                  <a:tcPr marL="300653" marR="30065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Logstash</a:t>
                      </a:r>
                    </a:p>
                  </a:txBody>
                  <a:tcPr marL="300653" marR="300653"/>
                </a:tc>
                <a:extLst>
                  <a:ext uri="{0D108BD9-81ED-4DB2-BD59-A6C34878D82A}">
                    <a16:rowId xmlns:a16="http://schemas.microsoft.com/office/drawing/2014/main" val="319264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 Data Store</a:t>
                      </a:r>
                    </a:p>
                  </a:txBody>
                  <a:tcPr marL="300653" marR="30065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Elasticsearch</a:t>
                      </a:r>
                    </a:p>
                  </a:txBody>
                  <a:tcPr marL="300653" marR="300653"/>
                </a:tc>
                <a:extLst>
                  <a:ext uri="{0D108BD9-81ED-4DB2-BD59-A6C34878D82A}">
                    <a16:rowId xmlns:a16="http://schemas.microsoft.com/office/drawing/2014/main" val="197977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 &amp; Analysis </a:t>
                      </a:r>
                    </a:p>
                  </a:txBody>
                  <a:tcPr marL="300653" marR="30065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Kibana</a:t>
                      </a:r>
                    </a:p>
                  </a:txBody>
                  <a:tcPr marL="300653" marR="300653"/>
                </a:tc>
                <a:extLst>
                  <a:ext uri="{0D108BD9-81ED-4DB2-BD59-A6C34878D82A}">
                    <a16:rowId xmlns:a16="http://schemas.microsoft.com/office/drawing/2014/main" val="258546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Alerting</a:t>
                      </a:r>
                    </a:p>
                  </a:txBody>
                  <a:tcPr marL="300653" marR="300653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X-Pack</a:t>
                      </a:r>
                    </a:p>
                  </a:txBody>
                  <a:tcPr marL="300653" marR="300653"/>
                </a:tc>
                <a:extLst>
                  <a:ext uri="{0D108BD9-81ED-4DB2-BD59-A6C34878D82A}">
                    <a16:rowId xmlns:a16="http://schemas.microsoft.com/office/drawing/2014/main" val="1161306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Optimizer</a:t>
                      </a:r>
                    </a:p>
                  </a:txBody>
                  <a:tcPr marL="300653" marR="300653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00653" marR="300653"/>
                </a:tc>
                <a:extLst>
                  <a:ext uri="{0D108BD9-81ED-4DB2-BD59-A6C34878D82A}">
                    <a16:rowId xmlns:a16="http://schemas.microsoft.com/office/drawing/2014/main" val="182748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Cold Data Store</a:t>
                      </a:r>
                    </a:p>
                  </a:txBody>
                  <a:tcPr marL="300653" marR="300653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300653" marR="300653"/>
                </a:tc>
                <a:extLst>
                  <a:ext uri="{0D108BD9-81ED-4DB2-BD59-A6C34878D82A}">
                    <a16:rowId xmlns:a16="http://schemas.microsoft.com/office/drawing/2014/main" val="567668128"/>
                  </a:ext>
                </a:extLst>
              </a:tr>
            </a:tbl>
          </a:graphicData>
        </a:graphic>
      </p:graphicFrame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A7D62-3B05-4A51-B364-E61BC76E60B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06B1A-07D7-4F95-8809-AFFF8F8C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44" y="1916832"/>
            <a:ext cx="4147138" cy="32359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7E0EB-9F49-49B3-885B-03EF41CC81B8}"/>
              </a:ext>
            </a:extLst>
          </p:cNvPr>
          <p:cNvSpPr txBox="1"/>
          <p:nvPr/>
        </p:nvSpPr>
        <p:spPr>
          <a:xfrm>
            <a:off x="5879976" y="5152792"/>
            <a:ext cx="340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https://www.elastic.co/elk-stack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172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C42E-B2B5-494B-BAAC-78B9DDF3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Azure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BA5A0-731F-469D-B9FB-9878CE93D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255" y="2698955"/>
            <a:ext cx="5044721" cy="3136910"/>
          </a:xfrm>
        </p:spPr>
        <p:txBody>
          <a:bodyPr/>
          <a:lstStyle/>
          <a:p>
            <a:r>
              <a:rPr lang="en-US" b="1" dirty="0"/>
              <a:t>Dev: </a:t>
            </a:r>
            <a:r>
              <a:rPr lang="en-US" dirty="0"/>
              <a:t>Azure Application Insights</a:t>
            </a:r>
          </a:p>
          <a:p>
            <a:pPr lvl="1"/>
            <a:r>
              <a:rPr lang="en-US" dirty="0"/>
              <a:t>Some automatic instrumentation</a:t>
            </a:r>
          </a:p>
          <a:p>
            <a:pPr lvl="1"/>
            <a:r>
              <a:rPr lang="en-US" dirty="0" err="1"/>
              <a:t>Serilog</a:t>
            </a:r>
            <a:r>
              <a:rPr lang="en-US" dirty="0"/>
              <a:t> integration</a:t>
            </a:r>
          </a:p>
          <a:p>
            <a:r>
              <a:rPr lang="en-US" b="1" dirty="0"/>
              <a:t>Op: </a:t>
            </a:r>
            <a:r>
              <a:rPr lang="en-US" dirty="0"/>
              <a:t>Azure Log Analytics aka Operations Insights</a:t>
            </a:r>
          </a:p>
          <a:p>
            <a:pPr lvl="1"/>
            <a:r>
              <a:rPr lang="en-US" dirty="0"/>
              <a:t>You install agents on VMs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7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EF2B-8974-4CA2-9201-98BB9BE7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Open-Source Software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8E1145-6644-4118-9899-4D2B6D65449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68126856"/>
              </p:ext>
            </p:extLst>
          </p:nvPr>
        </p:nvGraphicFramePr>
        <p:xfrm>
          <a:off x="835025" y="2698750"/>
          <a:ext cx="4607223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985">
                  <a:extLst>
                    <a:ext uri="{9D8B030D-6E8A-4147-A177-3AD203B41FA5}">
                      <a16:colId xmlns:a16="http://schemas.microsoft.com/office/drawing/2014/main" val="627182690"/>
                    </a:ext>
                  </a:extLst>
                </a:gridCol>
                <a:gridCol w="2167238">
                  <a:extLst>
                    <a:ext uri="{9D8B030D-6E8A-4147-A177-3AD203B41FA5}">
                      <a16:colId xmlns:a16="http://schemas.microsoft.com/office/drawing/2014/main" val="3992018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 marL="57926" marR="5792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OSS</a:t>
                      </a:r>
                    </a:p>
                  </a:txBody>
                  <a:tcPr marL="57926" marR="57926"/>
                </a:tc>
                <a:extLst>
                  <a:ext uri="{0D108BD9-81ED-4DB2-BD59-A6C34878D82A}">
                    <a16:rowId xmlns:a16="http://schemas.microsoft.com/office/drawing/2014/main" val="330245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Shipping</a:t>
                      </a:r>
                    </a:p>
                  </a:txBody>
                  <a:tcPr marL="57926" marR="5792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Fluent bit</a:t>
                      </a:r>
                    </a:p>
                  </a:txBody>
                  <a:tcPr marL="57926" marR="57926"/>
                </a:tc>
                <a:extLst>
                  <a:ext uri="{0D108BD9-81ED-4DB2-BD59-A6C34878D82A}">
                    <a16:rowId xmlns:a16="http://schemas.microsoft.com/office/drawing/2014/main" val="163711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Ingestion</a:t>
                      </a:r>
                    </a:p>
                  </a:txBody>
                  <a:tcPr marL="57926" marR="57926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Fluentd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 marL="57926" marR="57926"/>
                </a:tc>
                <a:extLst>
                  <a:ext uri="{0D108BD9-81ED-4DB2-BD59-A6C34878D82A}">
                    <a16:rowId xmlns:a16="http://schemas.microsoft.com/office/drawing/2014/main" val="3192643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 Data Store</a:t>
                      </a:r>
                    </a:p>
                  </a:txBody>
                  <a:tcPr marL="57926" marR="5792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Apache Sol;  </a:t>
                      </a:r>
                      <a:r>
                        <a:rPr lang="en-US" dirty="0" err="1"/>
                        <a:t>Prometeus</a:t>
                      </a:r>
                      <a:r>
                        <a:rPr lang="en-US" dirty="0"/>
                        <a:t>; </a:t>
                      </a:r>
                      <a:r>
                        <a:rPr lang="en-US" dirty="0" err="1"/>
                        <a:t>InfluxDB</a:t>
                      </a:r>
                      <a:endParaRPr lang="en-US" dirty="0"/>
                    </a:p>
                  </a:txBody>
                  <a:tcPr marL="57926" marR="57926"/>
                </a:tc>
                <a:extLst>
                  <a:ext uri="{0D108BD9-81ED-4DB2-BD59-A6C34878D82A}">
                    <a16:rowId xmlns:a16="http://schemas.microsoft.com/office/drawing/2014/main" val="197977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 &amp; Analysis </a:t>
                      </a:r>
                    </a:p>
                  </a:txBody>
                  <a:tcPr marL="57926" marR="5792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Grafana; </a:t>
                      </a:r>
                      <a:r>
                        <a:rPr lang="en-US" dirty="0" err="1"/>
                        <a:t>Prometeus</a:t>
                      </a:r>
                      <a:endParaRPr lang="en-US" dirty="0"/>
                    </a:p>
                  </a:txBody>
                  <a:tcPr marL="57926" marR="57926"/>
                </a:tc>
                <a:extLst>
                  <a:ext uri="{0D108BD9-81ED-4DB2-BD59-A6C34878D82A}">
                    <a16:rowId xmlns:a16="http://schemas.microsoft.com/office/drawing/2014/main" val="258546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Alerting</a:t>
                      </a:r>
                    </a:p>
                  </a:txBody>
                  <a:tcPr marL="57926" marR="57926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Prometeus</a:t>
                      </a:r>
                      <a:r>
                        <a:rPr lang="en-US" dirty="0"/>
                        <a:t>; Nagios</a:t>
                      </a:r>
                    </a:p>
                  </a:txBody>
                  <a:tcPr marL="57926" marR="57926"/>
                </a:tc>
                <a:extLst>
                  <a:ext uri="{0D108BD9-81ED-4DB2-BD59-A6C34878D82A}">
                    <a16:rowId xmlns:a16="http://schemas.microsoft.com/office/drawing/2014/main" val="1161306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Optimizer</a:t>
                      </a:r>
                    </a:p>
                  </a:txBody>
                  <a:tcPr marL="57926" marR="57926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7926" marR="57926"/>
                </a:tc>
                <a:extLst>
                  <a:ext uri="{0D108BD9-81ED-4DB2-BD59-A6C34878D82A}">
                    <a16:rowId xmlns:a16="http://schemas.microsoft.com/office/drawing/2014/main" val="182748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Cold Data Store</a:t>
                      </a:r>
                    </a:p>
                  </a:txBody>
                  <a:tcPr marL="57926" marR="57926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7926" marR="57926"/>
                </a:tc>
                <a:extLst>
                  <a:ext uri="{0D108BD9-81ED-4DB2-BD59-A6C34878D82A}">
                    <a16:rowId xmlns:a16="http://schemas.microsoft.com/office/drawing/2014/main" val="567668128"/>
                  </a:ext>
                </a:extLst>
              </a:tr>
            </a:tbl>
          </a:graphicData>
        </a:graphic>
      </p:graphicFrame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B157C3-BB09-4F10-843A-85B6C48E113E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</p:spTree>
    <p:extLst>
      <p:ext uri="{BB962C8B-B14F-4D97-AF65-F5344CB8AC3E}">
        <p14:creationId xmlns:p14="http://schemas.microsoft.com/office/powerpoint/2010/main" val="157222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Gael.SHARPCRAFTERS\AppData\Local\Microsoft\Windows\Temporary Internet Files\Content.IE5\LZ5GPTKT\MC9003491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509120"/>
            <a:ext cx="1481138" cy="18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24043" y="1196752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Serilog</a:t>
            </a:r>
            <a:r>
              <a:rPr lang="en-US" dirty="0">
                <a:solidFill>
                  <a:schemeClr val="bg1"/>
                </a:solidFill>
              </a:rPr>
              <a:t> + Elastic Stack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9537" y="45541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T Sans Caption" panose="020B0603020203020204" pitchFamily="34" charset="0"/>
              </a:rPr>
              <a:t>LAB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B2D0F7-BEBF-49FD-9538-90E2DB9C04C8}"/>
              </a:ext>
            </a:extLst>
          </p:cNvPr>
          <p:cNvSpPr/>
          <p:nvPr/>
        </p:nvSpPr>
        <p:spPr>
          <a:xfrm>
            <a:off x="1919536" y="3212977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All credits go to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https://github.com/FantasticFiasco/serilog-sinks-http-sample-elastic-stack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60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CCE1-5A58-4E88-883C-02015AC2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98D19-35CF-4587-82E5-1031ABB2DD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2F98D-F8D5-4B68-BE3E-A7C451FF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696" y="-1161510"/>
            <a:ext cx="12385376" cy="92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AF9EF-4279-4EA5-8A60-B91564C6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Correlating Traces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0E289-7E52-493C-8662-9DD70FA6A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382D-1B67-427B-906C-42E25503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OpenTracing</a:t>
            </a:r>
            <a:r>
              <a:rPr lang="en-US" dirty="0"/>
              <a:t>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19B2E-8A2A-4344-BE70-1FBE81B71E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Defines concepts, terminology and API</a:t>
            </a:r>
          </a:p>
          <a:p>
            <a:pPr lvl="1"/>
            <a:r>
              <a:rPr lang="en-US" dirty="0"/>
              <a:t>Span = Activities, </a:t>
            </a:r>
          </a:p>
          <a:p>
            <a:pPr lvl="1"/>
            <a:r>
              <a:rPr lang="en-US" dirty="0"/>
              <a:t>Span References = Relationships (e.g. parent/child)</a:t>
            </a:r>
          </a:p>
          <a:p>
            <a:pPr lvl="1"/>
            <a:r>
              <a:rPr lang="en-US" dirty="0"/>
              <a:t>Tags = Named properties of a specific span</a:t>
            </a:r>
          </a:p>
          <a:p>
            <a:pPr lvl="1"/>
            <a:r>
              <a:rPr lang="en-US" dirty="0"/>
              <a:t>Baggage = Cross-process sticky key-value pairs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CCDA782-76DA-455B-A128-4C61F91C2E4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</p:spTree>
    <p:extLst>
      <p:ext uri="{BB962C8B-B14F-4D97-AF65-F5344CB8AC3E}">
        <p14:creationId xmlns:p14="http://schemas.microsoft.com/office/powerpoint/2010/main" val="3828949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4676-5D87-4C24-9868-87D4C9F3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Flagship implementation: Jaeger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FCCC6C-3DCD-4FE9-BC6E-50731A986407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  <p:pic>
        <p:nvPicPr>
          <p:cNvPr id="1026" name="Picture 2" descr="Image result for jaeger screenshot">
            <a:extLst>
              <a:ext uri="{FF2B5EF4-FFF2-40B4-BE49-F238E27FC236}">
                <a16:creationId xmlns:a16="http://schemas.microsoft.com/office/drawing/2014/main" id="{7C669F4E-3523-4D75-A313-A112FA4E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241" y="2276872"/>
            <a:ext cx="6986736" cy="3819658"/>
          </a:xfrm>
          <a:prstGeom prst="roundRect">
            <a:avLst>
              <a:gd name="adj" fmla="val 23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7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8D08-8890-47ED-9366-69AD48F4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in .NET?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D4A7A3-EA26-4617-91B2-6C030F0DA40D}"/>
              </a:ext>
            </a:extLst>
          </p:cNvPr>
          <p:cNvSpPr>
            <a:spLocks noGrp="1"/>
          </p:cNvSpPr>
          <p:nvPr>
            <p:ph type="body" idx="41"/>
          </p:nvPr>
        </p:nvSpPr>
        <p:spPr/>
        <p:txBody>
          <a:bodyPr/>
          <a:lstStyle/>
          <a:p>
            <a:r>
              <a:rPr lang="en-US" dirty="0"/>
              <a:t>You already know…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8A1C9B-C4FC-46FB-B1E1-5BE357FAC886}"/>
              </a:ext>
            </a:extLst>
          </p:cNvPr>
          <p:cNvSpPr>
            <a:spLocks noGrp="1"/>
          </p:cNvSpPr>
          <p:nvPr>
            <p:ph type="body" idx="52"/>
          </p:nvPr>
        </p:nvSpPr>
        <p:spPr/>
        <p:txBody>
          <a:bodyPr>
            <a:normAutofit/>
          </a:bodyPr>
          <a:lstStyle/>
          <a:p>
            <a:r>
              <a:rPr lang="en-US" dirty="0"/>
              <a:t>Enter…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DDF33C-9860-493C-99F3-E469EAD4CA7A}"/>
              </a:ext>
            </a:extLst>
          </p:cNvPr>
          <p:cNvSpPr>
            <a:spLocks noGrp="1"/>
          </p:cNvSpPr>
          <p:nvPr>
            <p:ph sz="quarter" idx="5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System.Diagnostics.Trace</a:t>
            </a:r>
            <a:endParaRPr lang="en-US" dirty="0"/>
          </a:p>
          <a:p>
            <a:r>
              <a:rPr lang="en-US" dirty="0" err="1"/>
              <a:t>System.Diagnostics.TraceSource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(added switches)</a:t>
            </a:r>
          </a:p>
          <a:p>
            <a:r>
              <a:rPr lang="en-US" dirty="0" err="1"/>
              <a:t>System.Diagnostics.EventSource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(added semantic events, performance)</a:t>
            </a:r>
          </a:p>
          <a:p>
            <a:r>
              <a:rPr lang="en-US" dirty="0" err="1"/>
              <a:t>System.Diagnostics.CorrelationManager</a:t>
            </a:r>
            <a:br>
              <a:rPr lang="en-US" dirty="0"/>
            </a:br>
            <a:r>
              <a:rPr lang="en-US" dirty="0"/>
              <a:t>(added semantic events, performance)</a:t>
            </a:r>
          </a:p>
          <a:p>
            <a:endParaRPr lang="en-US" dirty="0"/>
          </a:p>
          <a:p>
            <a:r>
              <a:rPr lang="en-US" dirty="0" err="1"/>
              <a:t>Microsoft.Extensions.Logging.ILogger</a:t>
            </a:r>
            <a:br>
              <a:rPr lang="en-US" dirty="0"/>
            </a:br>
            <a:r>
              <a:rPr lang="en-US" dirty="0"/>
              <a:t>(added dependency injection)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43121-9747-4DCE-95C9-A5625A74EA6E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r>
              <a:rPr lang="en-US" dirty="0" err="1"/>
              <a:t>System.Diagnostics.DiagnosticSource</a:t>
            </a:r>
            <a:br>
              <a:rPr lang="en-US" dirty="0"/>
            </a:br>
            <a:r>
              <a:rPr lang="en-US" dirty="0"/>
              <a:t>(adding hierarchical activities)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4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218D1-3C9F-4942-A5B6-108D81C70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274024" cy="552848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System.Diagnostics.DiagnosticsSource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B75F-9B33-4A73-B753-3F960CA01E1A}"/>
              </a:ext>
            </a:extLst>
          </p:cNvPr>
          <p:cNvSpPr>
            <a:spLocks noGrp="1"/>
          </p:cNvSpPr>
          <p:nvPr>
            <p:ph sz="quarter" idx="53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Basically a .NET implementation of </a:t>
            </a:r>
            <a:r>
              <a:rPr lang="en-US" dirty="0" err="1"/>
              <a:t>OpenTracing</a:t>
            </a:r>
            <a:r>
              <a:rPr lang="en-US" dirty="0"/>
              <a:t> concepts</a:t>
            </a:r>
          </a:p>
          <a:p>
            <a:r>
              <a:rPr lang="en-US" dirty="0" err="1"/>
              <a:t>System.Diagnostics.Activity</a:t>
            </a:r>
            <a:endParaRPr lang="en-US" dirty="0"/>
          </a:p>
          <a:p>
            <a:pPr lvl="1"/>
            <a:r>
              <a:rPr lang="en-US" dirty="0"/>
              <a:t>Tags, Baggage</a:t>
            </a:r>
          </a:p>
          <a:p>
            <a:pPr lvl="1"/>
            <a:r>
              <a:rPr lang="en-US" dirty="0"/>
              <a:t>Hierarchical ID</a:t>
            </a:r>
          </a:p>
          <a:p>
            <a:r>
              <a:rPr lang="en-US" dirty="0" err="1"/>
              <a:t>System.Diagnostics.DiagnosticsListener</a:t>
            </a:r>
            <a:endParaRPr lang="en-US" dirty="0"/>
          </a:p>
          <a:p>
            <a:r>
              <a:rPr lang="en-US" dirty="0"/>
              <a:t>Most logging frameworks are not ready for hierarchical and distributed logging!</a:t>
            </a:r>
            <a:br>
              <a:rPr lang="en-US" dirty="0"/>
            </a:br>
            <a:r>
              <a:rPr lang="en-US" dirty="0"/>
              <a:t>(exception: Application Insights, which is not great for logging anyway)</a:t>
            </a:r>
          </a:p>
        </p:txBody>
      </p:sp>
    </p:spTree>
    <p:extLst>
      <p:ext uri="{BB962C8B-B14F-4D97-AF65-F5344CB8AC3E}">
        <p14:creationId xmlns:p14="http://schemas.microsoft.com/office/powerpoint/2010/main" val="3546946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861F-795A-4ADB-BEF8-1528E202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Correlation: Client-Side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1563-BB10-4E02-94D1-236DD8EB7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470"/>
            <a:ext cx="6049888" cy="360496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Add an </a:t>
            </a:r>
            <a:r>
              <a:rPr lang="en-US" b="1" dirty="0" err="1"/>
              <a:t>OperationId</a:t>
            </a:r>
            <a:r>
              <a:rPr lang="en-US" dirty="0"/>
              <a:t> property to the logging context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Emit a record representing the dependency call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HttpClient</a:t>
            </a:r>
            <a:r>
              <a:rPr lang="en-US" dirty="0"/>
              <a:t>: Add </a:t>
            </a:r>
            <a:r>
              <a:rPr lang="en-US" b="1" dirty="0" err="1"/>
              <a:t>Resquest</a:t>
            </a:r>
            <a:r>
              <a:rPr lang="en-US" b="1" dirty="0"/>
              <a:t>-Id</a:t>
            </a:r>
            <a:r>
              <a:rPr lang="en-US" dirty="0"/>
              <a:t> header to the HTTP request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D396CA-696F-4778-8FCB-9B041D212FFF}"/>
              </a:ext>
            </a:extLst>
          </p:cNvPr>
          <p:cNvSpPr/>
          <p:nvPr/>
        </p:nvSpPr>
        <p:spPr>
          <a:xfrm>
            <a:off x="1343472" y="4005064"/>
            <a:ext cx="8568952" cy="249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Process( Customer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Order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Guid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Guid.NewGuid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LogContext.PushProperty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OperationId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operationId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))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.logger.Information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"Invoking microservice to process order {@order}."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order 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.httpClient.DefaultRequestHeaders.Remove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"Request-Id"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.httpClient.DefaultRequestHeaders.Add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"Request-Id"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operationId.ToString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 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.httpClient.PostAsJsonAsync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"https://localhost:44332/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/orders"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order ).Wait();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4981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861F-795A-4ADB-BEF8-1528E202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Correlation: Client-Side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1563-BB10-4E02-94D1-236DD8EB7D1F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9" y="1943100"/>
            <a:ext cx="5904283" cy="3686334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dirty="0"/>
              <a:t>Strategies to add the HTTP header</a:t>
            </a:r>
          </a:p>
          <a:p>
            <a:pPr marL="857250" lvl="1" indent="-457200"/>
            <a:r>
              <a:rPr lang="en-US" dirty="0"/>
              <a:t>Change every use of </a:t>
            </a:r>
            <a:r>
              <a:rPr lang="en-US" dirty="0" err="1"/>
              <a:t>HttpClient</a:t>
            </a:r>
            <a:r>
              <a:rPr lang="en-US" dirty="0"/>
              <a:t>, or</a:t>
            </a:r>
          </a:p>
          <a:p>
            <a:pPr marL="857250" lvl="1" indent="-457200"/>
            <a:r>
              <a:rPr lang="en-US" dirty="0"/>
              <a:t>Wrap </a:t>
            </a:r>
            <a:r>
              <a:rPr lang="en-US" dirty="0" err="1"/>
              <a:t>HttpClient</a:t>
            </a:r>
            <a:r>
              <a:rPr lang="en-US" dirty="0"/>
              <a:t>, or</a:t>
            </a:r>
          </a:p>
          <a:p>
            <a:pPr marL="857250" lvl="1" indent="-457200"/>
            <a:r>
              <a:rPr lang="en-US" dirty="0"/>
              <a:t>Use the Activity + </a:t>
            </a:r>
            <a:r>
              <a:rPr lang="en-US" dirty="0" err="1"/>
              <a:t>HttpHandlerDiagnosticListener</a:t>
            </a:r>
            <a:r>
              <a:rPr lang="en-US" dirty="0"/>
              <a:t>, super-hack or</a:t>
            </a:r>
          </a:p>
          <a:p>
            <a:pPr marL="857250" lvl="1" indent="-457200"/>
            <a:r>
              <a:rPr lang="en-US" dirty="0"/>
              <a:t>Use </a:t>
            </a:r>
            <a:r>
              <a:rPr lang="en-US" dirty="0" err="1"/>
              <a:t>PostSharp</a:t>
            </a:r>
            <a:r>
              <a:rPr lang="en-US" dirty="0"/>
              <a:t> to instrument </a:t>
            </a:r>
            <a:r>
              <a:rPr lang="en-US" dirty="0" err="1"/>
              <a:t>HttpClient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67088F-2D2B-4DBB-902C-F1E38A192017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</p:spTree>
    <p:extLst>
      <p:ext uri="{BB962C8B-B14F-4D97-AF65-F5344CB8AC3E}">
        <p14:creationId xmlns:p14="http://schemas.microsoft.com/office/powerpoint/2010/main" val="1271401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861F-795A-4ADB-BEF8-1528E202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Correlation: Server-Side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1563-BB10-4E02-94D1-236DD8EB7D1F}"/>
              </a:ext>
            </a:extLst>
          </p:cNvPr>
          <p:cNvSpPr>
            <a:spLocks noGrp="1"/>
          </p:cNvSpPr>
          <p:nvPr>
            <p:ph sz="quarter" idx="53"/>
          </p:nvPr>
        </p:nvSpPr>
        <p:spPr/>
        <p:txBody>
          <a:bodyPr/>
          <a:lstStyle/>
          <a:p>
            <a:r>
              <a:rPr lang="en-US" dirty="0"/>
              <a:t>Action Filter: Read the Request-Id header</a:t>
            </a:r>
          </a:p>
          <a:p>
            <a:r>
              <a:rPr lang="en-US" dirty="0"/>
              <a:t>Set the </a:t>
            </a:r>
            <a:r>
              <a:rPr lang="en-US" b="1" dirty="0" err="1"/>
              <a:t>ParentOperationId</a:t>
            </a:r>
            <a:r>
              <a:rPr lang="en-US" dirty="0"/>
              <a:t> property</a:t>
            </a:r>
            <a:br>
              <a:rPr lang="en-US" dirty="0"/>
            </a:br>
            <a:r>
              <a:rPr lang="en-US" dirty="0"/>
              <a:t>(e.g. to </a:t>
            </a:r>
            <a:r>
              <a:rPr lang="en-US" dirty="0" err="1"/>
              <a:t>Serilog</a:t>
            </a:r>
            <a:r>
              <a:rPr lang="en-US" dirty="0"/>
              <a:t> </a:t>
            </a:r>
            <a:r>
              <a:rPr lang="en-US" dirty="0" err="1"/>
              <a:t>LogContext</a:t>
            </a:r>
            <a:r>
              <a:rPr lang="en-US" dirty="0"/>
              <a:t>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A3B74E-5AA3-4BC1-ACCE-3001ED034D0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98C07-1F75-4C6D-BFE9-B74FCBD268C6}"/>
              </a:ext>
            </a:extLst>
          </p:cNvPr>
          <p:cNvSpPr/>
          <p:nvPr/>
        </p:nvSpPr>
        <p:spPr>
          <a:xfrm>
            <a:off x="1127448" y="3140968"/>
            <a:ext cx="9217024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LoggingActionFilter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IAsyncActionFilter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Task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OnActionExecutionAsync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ActionExecutingContext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context,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ActionExecutionDelegate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next 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Guid.NewGuid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parentOperationId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context.HttpContext.Request.Headers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"Request-Id"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LogContext.PushProperty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“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ParentOperationId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parentOperationId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))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LogContext.PushProperty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OperationId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))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next();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295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08CF-E3A1-4337-A04F-293EBCCB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Operation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9A777-7532-4850-9268-6C9510787059}"/>
              </a:ext>
            </a:extLst>
          </p:cNvPr>
          <p:cNvSpPr>
            <a:spLocks noGrp="1"/>
          </p:cNvSpPr>
          <p:nvPr>
            <p:ph type="body" idx="4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Problems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76E5E-DD54-495B-A001-3BD5C89E8EC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Easily filtering all children activities?</a:t>
            </a:r>
          </a:p>
          <a:p>
            <a:r>
              <a:rPr lang="en-US" sz="1800" dirty="0"/>
              <a:t>Sort records emitted with non-synchronized clocks?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238440-5078-41C6-9297-E1C0EBD41BB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Is GUID just not good enough?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7E98BE-0D7C-4AFA-85A5-4CEE947D15EF}"/>
              </a:ext>
            </a:extLst>
          </p:cNvPr>
          <p:cNvSpPr>
            <a:spLocks noGrp="1"/>
          </p:cNvSpPr>
          <p:nvPr>
            <p:ph type="body" idx="48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69B065-7CC0-420C-8012-C3FC7452872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Hierarchical ids</a:t>
            </a:r>
          </a:p>
          <a:p>
            <a:pPr lvl="1"/>
            <a:r>
              <a:rPr lang="en-US" sz="1400" dirty="0"/>
              <a:t>Easy filtering using “</a:t>
            </a:r>
            <a:r>
              <a:rPr lang="en-US" sz="1400" dirty="0" err="1"/>
              <a:t>string.StartsWith</a:t>
            </a:r>
            <a:r>
              <a:rPr lang="en-US" sz="1400" dirty="0"/>
              <a:t>”</a:t>
            </a:r>
          </a:p>
          <a:p>
            <a:r>
              <a:rPr lang="en-US" sz="1800" dirty="0"/>
              <a:t>Alphanumerically sortable ids</a:t>
            </a:r>
          </a:p>
          <a:p>
            <a:pPr lvl="1"/>
            <a:r>
              <a:rPr lang="en-US" sz="1400" dirty="0"/>
              <a:t>Easy sorting using all query engines</a:t>
            </a:r>
          </a:p>
        </p:txBody>
      </p:sp>
    </p:spTree>
    <p:extLst>
      <p:ext uri="{BB962C8B-B14F-4D97-AF65-F5344CB8AC3E}">
        <p14:creationId xmlns:p14="http://schemas.microsoft.com/office/powerpoint/2010/main" val="3240820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Gael.SHARPCRAFTERS\AppData\Local\Microsoft\Windows\Temporary Internet Files\Content.IE5\LZ5GPTKT\MC9003491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509120"/>
            <a:ext cx="1481138" cy="18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24043" y="1196752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Correlating Traces with </a:t>
            </a:r>
            <a:r>
              <a:rPr lang="en-US" dirty="0" err="1">
                <a:solidFill>
                  <a:schemeClr val="bg1"/>
                </a:solidFill>
              </a:rPr>
              <a:t>Serilog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9537" y="45541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T Sans Caption" panose="020B0603020203020204" pitchFamily="34" charset="0"/>
              </a:rPr>
              <a:t>LAB 2</a:t>
            </a:r>
          </a:p>
        </p:txBody>
      </p:sp>
    </p:spTree>
    <p:extLst>
      <p:ext uri="{BB962C8B-B14F-4D97-AF65-F5344CB8AC3E}">
        <p14:creationId xmlns:p14="http://schemas.microsoft.com/office/powerpoint/2010/main" val="409331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ecohome.net/media/uploads/2018/02/26/sunken-river-logs-as-flooring.jpg">
            <a:extLst>
              <a:ext uri="{FF2B5EF4-FFF2-40B4-BE49-F238E27FC236}">
                <a16:creationId xmlns:a16="http://schemas.microsoft.com/office/drawing/2014/main" id="{5F730C06-0D74-40F8-8930-4CA77B389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712" y="-99392"/>
            <a:ext cx="16233915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10043-966B-4DA3-B3EB-84495B7A9972}"/>
              </a:ext>
            </a:extLst>
          </p:cNvPr>
          <p:cNvSpPr txBox="1"/>
          <p:nvPr/>
        </p:nvSpPr>
        <p:spPr>
          <a:xfrm>
            <a:off x="2711624" y="6165305"/>
            <a:ext cx="705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https://cdnhistorybits.wordpress.com/2014/11/03/19th-century-lumberjacks-were-kinda-crazy/</a:t>
            </a:r>
            <a:r>
              <a:rPr lang="en-US" sz="1200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F94D44E-BEC6-4CEF-A25E-57D3A1B2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2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AF9EF-4279-4EA5-8A60-B91564C6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Code Instrumentation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0E289-7E52-493C-8662-9DD70FA6A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2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7CAF8B-1F9B-4AFD-A5B1-3D7A153B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or Manual? Both!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93A318-4A9F-487C-9642-AB7B3F7AA279}"/>
              </a:ext>
            </a:extLst>
          </p:cNvPr>
          <p:cNvSpPr>
            <a:spLocks noGrp="1"/>
          </p:cNvSpPr>
          <p:nvPr>
            <p:ph type="body" idx="4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AAEC890-55DC-473E-88C4-1218014A86A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Meaningful &amp; intentional</a:t>
            </a:r>
          </a:p>
          <a:p>
            <a:r>
              <a:rPr lang="en-US" sz="1800" dirty="0"/>
              <a:t>Key decision points</a:t>
            </a:r>
          </a:p>
          <a:p>
            <a:r>
              <a:rPr lang="en-US" sz="1800" dirty="0"/>
              <a:t>Low Volume</a:t>
            </a:r>
          </a:p>
          <a:p>
            <a:r>
              <a:rPr lang="en-US" sz="1800" dirty="0"/>
              <a:t>Very valuable</a:t>
            </a:r>
          </a:p>
          <a:p>
            <a:r>
              <a:rPr lang="en-US" sz="1800" dirty="0"/>
              <a:t>Labor-intensive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07BE36-5968-4876-AF69-1B46FABD065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How to generate log records in your application.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550573-2EFE-431A-8D7B-CA6F967490AE}"/>
              </a:ext>
            </a:extLst>
          </p:cNvPr>
          <p:cNvSpPr>
            <a:spLocks noGrp="1"/>
          </p:cNvSpPr>
          <p:nvPr>
            <p:ph type="body" idx="48"/>
          </p:nvPr>
        </p:nvSpPr>
        <p:spPr/>
        <p:txBody>
          <a:bodyPr/>
          <a:lstStyle/>
          <a:p>
            <a:r>
              <a:rPr lang="en-US" dirty="0"/>
              <a:t>Automatic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D8DAB-8176-4101-A4B3-31817C4D702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Often dumb</a:t>
            </a:r>
          </a:p>
          <a:p>
            <a:r>
              <a:rPr lang="en-US" sz="1800" dirty="0"/>
              <a:t>Start/End of Methods</a:t>
            </a:r>
          </a:p>
          <a:p>
            <a:r>
              <a:rPr lang="en-US" sz="1800" dirty="0"/>
              <a:t>High Volume</a:t>
            </a:r>
          </a:p>
          <a:p>
            <a:r>
              <a:rPr lang="en-US" sz="1800" dirty="0"/>
              <a:t>Lot of noise</a:t>
            </a:r>
          </a:p>
          <a:p>
            <a:r>
              <a:rPr lang="en-US" sz="1800" dirty="0"/>
              <a:t>Labor-free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0CC9F84-0B9A-4EE1-8724-7355D36C0AF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</p:spTree>
    <p:extLst>
      <p:ext uri="{BB962C8B-B14F-4D97-AF65-F5344CB8AC3E}">
        <p14:creationId xmlns:p14="http://schemas.microsoft.com/office/powerpoint/2010/main" val="3946768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F0601-B193-4B55-BA69-6E5A8CD6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930208" cy="552848"/>
          </a:xfrm>
        </p:spPr>
        <p:txBody>
          <a:bodyPr>
            <a:normAutofit/>
          </a:bodyPr>
          <a:lstStyle/>
          <a:p>
            <a:r>
              <a:rPr lang="en-US" sz="4000" dirty="0"/>
              <a:t>Technologies for Automatic Logging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E17228-5DBF-4CAD-99D2-9A59772E232F}"/>
              </a:ext>
            </a:extLst>
          </p:cNvPr>
          <p:cNvSpPr>
            <a:spLocks noGrp="1"/>
          </p:cNvSpPr>
          <p:nvPr>
            <p:ph sz="quarter" idx="53"/>
          </p:nvPr>
        </p:nvSpPr>
        <p:spPr/>
        <p:txBody>
          <a:bodyPr/>
          <a:lstStyle/>
          <a:p>
            <a:r>
              <a:rPr lang="en-US" dirty="0"/>
              <a:t>MSIL-level instrumentation</a:t>
            </a:r>
          </a:p>
          <a:p>
            <a:pPr lvl="1"/>
            <a:r>
              <a:rPr lang="en-US" dirty="0"/>
              <a:t>Or </a:t>
            </a:r>
            <a:r>
              <a:rPr lang="en-US" i="1" dirty="0"/>
              <a:t>on-the-fly</a:t>
            </a:r>
            <a:r>
              <a:rPr lang="en-US" dirty="0"/>
              <a:t>, by a monitoring agent (pay per server)</a:t>
            </a:r>
          </a:p>
          <a:p>
            <a:pPr lvl="1"/>
            <a:r>
              <a:rPr lang="en-US" dirty="0"/>
              <a:t>Or at </a:t>
            </a:r>
            <a:r>
              <a:rPr lang="en-US" i="1" dirty="0"/>
              <a:t>build-time</a:t>
            </a:r>
            <a:r>
              <a:rPr lang="en-US" dirty="0"/>
              <a:t>, like </a:t>
            </a:r>
            <a:r>
              <a:rPr lang="en-US" dirty="0" err="1"/>
              <a:t>PostSharp</a:t>
            </a:r>
            <a:r>
              <a:rPr lang="en-US" dirty="0"/>
              <a:t> Diagnostics</a:t>
            </a:r>
          </a:p>
          <a:p>
            <a:r>
              <a:rPr lang="en-US" dirty="0"/>
              <a:t>Action filters (ASP.NET MVC), Behaviors (WCF)</a:t>
            </a:r>
          </a:p>
          <a:p>
            <a:r>
              <a:rPr lang="en-US" dirty="0"/>
              <a:t>Dynamic Proxies (Dependency Injection frameworks)</a:t>
            </a:r>
          </a:p>
        </p:txBody>
      </p:sp>
    </p:spTree>
    <p:extLst>
      <p:ext uri="{BB962C8B-B14F-4D97-AF65-F5344CB8AC3E}">
        <p14:creationId xmlns:p14="http://schemas.microsoft.com/office/powerpoint/2010/main" val="330899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Gael.SHARPCRAFTERS\AppData\Local\Microsoft\Windows\Temporary Internet Files\Content.IE5\LZ5GPTKT\MC9003491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509120"/>
            <a:ext cx="1481138" cy="18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24043" y="1196752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PostSharp</a:t>
            </a:r>
            <a:r>
              <a:rPr lang="en-US" dirty="0">
                <a:solidFill>
                  <a:schemeClr val="bg1"/>
                </a:solidFill>
              </a:rPr>
              <a:t> Diagnostics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9537" y="45541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T Sans Caption" panose="020B0603020203020204" pitchFamily="34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4013927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25FF-A1AB-42CC-92E0-D9829DB8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778080" cy="55284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Attention to privacy/security leaks!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6127B-66C4-4BE3-AE4B-153C3F9875A4}"/>
              </a:ext>
            </a:extLst>
          </p:cNvPr>
          <p:cNvSpPr>
            <a:spLocks noGrp="1"/>
          </p:cNvSpPr>
          <p:nvPr>
            <p:ph sz="quarter" idx="53"/>
          </p:nvPr>
        </p:nvSpPr>
        <p:spPr/>
        <p:txBody>
          <a:bodyPr/>
          <a:lstStyle/>
          <a:p>
            <a:r>
              <a:rPr lang="en-US" dirty="0"/>
              <a:t>It’s too easy to log sensitive data.</a:t>
            </a:r>
          </a:p>
          <a:p>
            <a:r>
              <a:rPr lang="en-US" dirty="0"/>
              <a:t>Use opt-out mechanisms (e.g. [</a:t>
            </a:r>
            <a:r>
              <a:rPr lang="en-US" dirty="0" err="1"/>
              <a:t>NotLogged</a:t>
            </a:r>
            <a:r>
              <a:rPr lang="en-US" dirty="0"/>
              <a:t>] in </a:t>
            </a:r>
            <a:r>
              <a:rPr lang="en-US" dirty="0" err="1"/>
              <a:t>PostSharp</a:t>
            </a:r>
            <a:r>
              <a:rPr lang="en-US" dirty="0"/>
              <a:t>)</a:t>
            </a:r>
          </a:p>
          <a:p>
            <a:r>
              <a:rPr lang="en-US" dirty="0"/>
              <a:t>Testing strategy:</a:t>
            </a:r>
          </a:p>
          <a:p>
            <a:pPr lvl="1"/>
            <a:r>
              <a:rPr lang="en-US" dirty="0"/>
              <a:t>Invoke system with well-known sensitive input data,</a:t>
            </a:r>
            <a:br>
              <a:rPr lang="en-US" dirty="0"/>
            </a:br>
            <a:r>
              <a:rPr lang="en-US" dirty="0"/>
              <a:t>e.g. password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Password1234#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Test that the well-known strings are </a:t>
            </a:r>
            <a:r>
              <a:rPr lang="en-US" i="1" dirty="0"/>
              <a:t>not</a:t>
            </a:r>
            <a:r>
              <a:rPr lang="en-US" dirty="0"/>
              <a:t> in logs.</a:t>
            </a:r>
          </a:p>
          <a:p>
            <a:pPr lvl="2"/>
            <a:r>
              <a:rPr lang="en-US" dirty="0"/>
              <a:t>Verify the output log, or</a:t>
            </a:r>
          </a:p>
          <a:p>
            <a:pPr lvl="2"/>
            <a:r>
              <a:rPr lang="en-US" dirty="0"/>
              <a:t>Use a custom, assertion-checking trace listener.</a:t>
            </a:r>
          </a:p>
        </p:txBody>
      </p:sp>
    </p:spTree>
    <p:extLst>
      <p:ext uri="{BB962C8B-B14F-4D97-AF65-F5344CB8AC3E}">
        <p14:creationId xmlns:p14="http://schemas.microsoft.com/office/powerpoint/2010/main" val="1949459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E95CF-40DB-4C9E-A3B5-6C96BCB3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</a:t>
            </a:r>
            <a:r>
              <a:rPr lang="en-US" dirty="0" err="1"/>
              <a:t>Async</a:t>
            </a:r>
            <a:r>
              <a:rPr lang="en-US" dirty="0"/>
              <a:t> Traces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391F07-BA8A-40C8-A8C5-07D179720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Gael.SHARPCRAFTERS\AppData\Local\Microsoft\Windows\Temporary Internet Files\Content.IE5\LZ5GPTKT\MC9003491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509120"/>
            <a:ext cx="1481138" cy="18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24043" y="1196752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PostSharp</a:t>
            </a:r>
            <a:r>
              <a:rPr lang="en-US" dirty="0"/>
              <a:t> “Frigate”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9537" y="45541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T Sans Caption" panose="020B0603020203020204" pitchFamily="34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113870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500"/>
    </mc:Choice>
    <mc:Fallback xmlns="">
      <p:transition advTm="1255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8FADE-45D9-420C-A4AF-C614D2AD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Very Large Logs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63AC1-BD8B-4562-8C65-37044164DB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37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6229-61DA-4369-BD68-41337412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210128" cy="552848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Tracing: preparing for statistical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3CDC-7605-4196-90B7-1059F38221E1}"/>
              </a:ext>
            </a:extLst>
          </p:cNvPr>
          <p:cNvSpPr>
            <a:spLocks noGrp="1"/>
          </p:cNvSpPr>
          <p:nvPr>
            <p:ph sz="quarter" idx="5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 NOT</a:t>
            </a:r>
            <a:r>
              <a:rPr lang="en-US" dirty="0"/>
              <a:t> write unstructured text logs</a:t>
            </a:r>
          </a:p>
          <a:p>
            <a:pPr marL="0" indent="0">
              <a:buNone/>
            </a:pPr>
            <a:r>
              <a:rPr lang="en-US" dirty="0"/>
              <a:t>	e.g. </a:t>
            </a:r>
            <a:r>
              <a:rPr lang="en-US" strike="sngStrike" dirty="0"/>
              <a:t>Retrieving account 152</a:t>
            </a:r>
          </a:p>
          <a:p>
            <a:r>
              <a:rPr lang="en-US" b="1" dirty="0"/>
              <a:t>DO NOT</a:t>
            </a:r>
            <a:r>
              <a:rPr lang="en-US" dirty="0"/>
              <a:t> write unnamed structured logs</a:t>
            </a:r>
          </a:p>
          <a:p>
            <a:pPr marL="457200" lvl="1" indent="0">
              <a:buNone/>
            </a:pPr>
            <a:r>
              <a:rPr lang="en-US" dirty="0"/>
              <a:t>	e.g. </a:t>
            </a:r>
            <a:r>
              <a:rPr lang="en-US" strike="sngStrike" dirty="0"/>
              <a:t>Retrieving account {AcountId:152}</a:t>
            </a:r>
          </a:p>
          <a:p>
            <a:r>
              <a:rPr lang="en-US" b="1" dirty="0"/>
              <a:t>DO</a:t>
            </a:r>
            <a:r>
              <a:rPr lang="en-US" dirty="0"/>
              <a:t> write structured logs with </a:t>
            </a:r>
            <a:r>
              <a:rPr lang="en-US" i="1" dirty="0"/>
              <a:t>named</a:t>
            </a:r>
            <a:r>
              <a:rPr lang="en-US" dirty="0"/>
              <a:t> messages</a:t>
            </a:r>
          </a:p>
          <a:p>
            <a:pPr marL="457200" lvl="1" indent="0">
              <a:buNone/>
            </a:pPr>
            <a:r>
              <a:rPr lang="en-US" dirty="0"/>
              <a:t>	e.g. </a:t>
            </a:r>
            <a:r>
              <a:rPr lang="en-US" dirty="0" err="1"/>
              <a:t>Message:GetAccount</a:t>
            </a:r>
            <a:r>
              <a:rPr lang="en-US" dirty="0"/>
              <a:t>, AccountId:152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strike="sngStrike" dirty="0" err="1"/>
              <a:t>GetAccount</a:t>
            </a:r>
            <a:r>
              <a:rPr lang="en-US" strike="sngStrike" dirty="0"/>
              <a:t>(152)</a:t>
            </a:r>
          </a:p>
          <a:p>
            <a:pPr marL="457200" lvl="1" indent="0">
              <a:buNone/>
            </a:pPr>
            <a:endParaRPr lang="en-US" strike="sngStrike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Make bucketing easier</a:t>
            </a:r>
          </a:p>
        </p:txBody>
      </p:sp>
    </p:spTree>
    <p:extLst>
      <p:ext uri="{BB962C8B-B14F-4D97-AF65-F5344CB8AC3E}">
        <p14:creationId xmlns:p14="http://schemas.microsoft.com/office/powerpoint/2010/main" val="3706648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Gael.SHARPCRAFTERS\AppData\Local\Microsoft\Windows\Temporary Internet Files\Content.IE5\LZ5GPTKT\MC9003491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509120"/>
            <a:ext cx="1481138" cy="18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24043" y="1196752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Drilling Down Semantic Logs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9537" y="45541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T Sans Caption" panose="020B0603020203020204" pitchFamily="34" charset="0"/>
              </a:rPr>
              <a:t>LAB 4</a:t>
            </a:r>
          </a:p>
        </p:txBody>
      </p:sp>
    </p:spTree>
    <p:extLst>
      <p:ext uri="{BB962C8B-B14F-4D97-AF65-F5344CB8AC3E}">
        <p14:creationId xmlns:p14="http://schemas.microsoft.com/office/powerpoint/2010/main" val="58248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2457-29F4-475F-B58C-80A91C83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C1B5D-1A60-450C-9BD8-9C391E14B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902"/>
            <a:ext cx="8512872" cy="1133423"/>
          </a:xfrm>
        </p:spPr>
        <p:txBody>
          <a:bodyPr>
            <a:normAutofit/>
          </a:bodyPr>
          <a:lstStyle/>
          <a:p>
            <a:r>
              <a:rPr lang="en-US" b="1" dirty="0"/>
              <a:t>Gael Fraiteur</a:t>
            </a:r>
            <a:r>
              <a:rPr lang="en-US" dirty="0"/>
              <a:t>. Born in Belgium in 1978. First line of code aged 12. Living in Prague since 2001. Founder and CEO of </a:t>
            </a:r>
            <a:r>
              <a:rPr lang="en-US" dirty="0" err="1"/>
              <a:t>PostSharp</a:t>
            </a:r>
            <a:r>
              <a:rPr lang="en-US" dirty="0"/>
              <a:t> since 2004 – now a 9-people company. Dad of 5. Music lover.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E0B35-19FF-4775-9AF8-8F3C834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F1FB9-B16B-4B0E-B1C6-ACB21972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A16-0E09-486C-9A28-B508902D11B6}" type="datetime1">
              <a:rPr lang="en-US" smtClean="0"/>
              <a:pPr/>
              <a:t>9/25/2019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92729-D9BA-45F7-B2E7-91165934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pic>
        <p:nvPicPr>
          <p:cNvPr id="8" name="Picture 7" descr="A person wearing a blue shirt standing in front of a building&#10;&#10;Description automatically generated">
            <a:extLst>
              <a:ext uri="{FF2B5EF4-FFF2-40B4-BE49-F238E27FC236}">
                <a16:creationId xmlns:a16="http://schemas.microsoft.com/office/drawing/2014/main" id="{56CCF44D-BF3B-4B45-BEAA-F2BC1AA6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948" y="3429000"/>
            <a:ext cx="22890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7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53CF-F1FD-465D-AE84-CC8C571B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Performance for Disabled Logger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E6DD7-0B99-43BB-89A5-708762F286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Verbose logging sources are most likely to be disabled.</a:t>
            </a:r>
          </a:p>
          <a:p>
            <a:r>
              <a:rPr lang="en-US" dirty="0"/>
              <a:t>Make a disabled logging statement has minimal impact.</a:t>
            </a:r>
          </a:p>
          <a:p>
            <a:r>
              <a:rPr lang="en-US" dirty="0"/>
              <a:t>Use the Elvis (?.) operator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E881A9-7FC4-4DCE-9BF0-AA0760BBF93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45A5A-B701-4997-B9F7-1C42E4E5616A}"/>
              </a:ext>
            </a:extLst>
          </p:cNvPr>
          <p:cNvSpPr txBox="1"/>
          <p:nvPr/>
        </p:nvSpPr>
        <p:spPr>
          <a:xfrm>
            <a:off x="6960096" y="2636912"/>
            <a:ext cx="484581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static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readonly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ILogger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logger = </a:t>
            </a:r>
            <a:b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LoggerFactory.GetEnabledOrNull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logger</a:t>
            </a:r>
            <a:r>
              <a:rPr 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?.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Write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 “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MyRecord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”, new { Id = id } );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6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56A8-BAB7-4B0C-ACC1-4A4A63495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0" y="1514007"/>
            <a:ext cx="4894459" cy="1091078"/>
          </a:xfrm>
        </p:spPr>
        <p:txBody>
          <a:bodyPr/>
          <a:lstStyle/>
          <a:p>
            <a:r>
              <a:rPr lang="en-US" dirty="0"/>
              <a:t>Sampled Tracing of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2F9D-E3A0-4DA2-9373-01278444134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 need to detail-trace 1,000 requests/sec.</a:t>
            </a:r>
          </a:p>
          <a:p>
            <a:r>
              <a:rPr lang="en-US" dirty="0"/>
              <a:t>The </a:t>
            </a:r>
            <a:r>
              <a:rPr lang="en-US" i="1" dirty="0"/>
              <a:t>more frequent</a:t>
            </a:r>
            <a:r>
              <a:rPr lang="en-US" dirty="0"/>
              <a:t> a request is executed, </a:t>
            </a:r>
            <a:br>
              <a:rPr lang="en-US" dirty="0"/>
            </a:br>
            <a:r>
              <a:rPr lang="en-US" dirty="0"/>
              <a:t>the </a:t>
            </a:r>
            <a:r>
              <a:rPr lang="en-US" i="1" dirty="0"/>
              <a:t>less likely</a:t>
            </a:r>
            <a:r>
              <a:rPr lang="en-US" dirty="0"/>
              <a:t> you trace it</a:t>
            </a:r>
          </a:p>
          <a:p>
            <a:r>
              <a:rPr lang="en-US" dirty="0"/>
              <a:t>Strategies: </a:t>
            </a:r>
          </a:p>
          <a:p>
            <a:pPr lvl="1"/>
            <a:r>
              <a:rPr lang="en-US" dirty="0"/>
              <a:t>constant number of traced requests per second and per request type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367A71C-567F-4A73-B04A-3866D1323DB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6C6C9-63DE-4268-A42A-27FF8ED09DE5}"/>
              </a:ext>
            </a:extLst>
          </p:cNvPr>
          <p:cNvSpPr txBox="1"/>
          <p:nvPr/>
        </p:nvSpPr>
        <p:spPr>
          <a:xfrm>
            <a:off x="6960096" y="2636912"/>
            <a:ext cx="4845811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AsyncLocal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ILogger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&gt; logger = ...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logger.Value?.Write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(…);</a:t>
            </a:r>
          </a:p>
        </p:txBody>
      </p:sp>
    </p:spTree>
    <p:extLst>
      <p:ext uri="{BB962C8B-B14F-4D97-AF65-F5344CB8AC3E}">
        <p14:creationId xmlns:p14="http://schemas.microsoft.com/office/powerpoint/2010/main" val="2850821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Gael.SHARPCRAFTERS\AppData\Local\Microsoft\Windows\Temporary Internet Files\Content.IE5\LZ5GPTKT\MC9003491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4509120"/>
            <a:ext cx="1481138" cy="18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24043" y="1196752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Elvis and Sampled Logging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9537" y="45541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PT Sans Caption" panose="020B0603020203020204" pitchFamily="34" charset="0"/>
              </a:rPr>
              <a:t>LAB 5</a:t>
            </a:r>
          </a:p>
        </p:txBody>
      </p:sp>
    </p:spTree>
    <p:extLst>
      <p:ext uri="{BB962C8B-B14F-4D97-AF65-F5344CB8AC3E}">
        <p14:creationId xmlns:p14="http://schemas.microsoft.com/office/powerpoint/2010/main" val="3299317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E95CF-40DB-4C9E-A3B5-6C96BCB3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391F07-BA8A-40C8-A8C5-07D179720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21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56A8-BAB7-4B0C-ACC1-4A4A6349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2F9D-E3A0-4DA2-9373-012784441346}"/>
              </a:ext>
            </a:extLst>
          </p:cNvPr>
          <p:cNvSpPr>
            <a:spLocks noGrp="1"/>
          </p:cNvSpPr>
          <p:nvPr>
            <p:ph sz="quarter" idx="53"/>
          </p:nvPr>
        </p:nvSpPr>
        <p:spPr/>
        <p:txBody>
          <a:bodyPr>
            <a:normAutofit/>
          </a:bodyPr>
          <a:lstStyle/>
          <a:p>
            <a:r>
              <a:rPr lang="en-US" dirty="0"/>
              <a:t>Logging is Changing.</a:t>
            </a:r>
          </a:p>
          <a:p>
            <a:r>
              <a:rPr lang="en-US" dirty="0"/>
              <a:t>Emerging standards and APIs, but not mature yet.</a:t>
            </a:r>
          </a:p>
          <a:p>
            <a:r>
              <a:rPr lang="en-US" dirty="0" err="1"/>
              <a:t>Serilog</a:t>
            </a:r>
            <a:r>
              <a:rPr lang="en-US" dirty="0"/>
              <a:t>, </a:t>
            </a:r>
            <a:r>
              <a:rPr lang="en-US" dirty="0" err="1"/>
              <a:t>NLog</a:t>
            </a:r>
            <a:r>
              <a:rPr lang="en-US" dirty="0"/>
              <a:t>, … are missing first-class support for:</a:t>
            </a:r>
          </a:p>
          <a:p>
            <a:pPr lvl="1"/>
            <a:r>
              <a:rPr lang="en-US" dirty="0"/>
              <a:t>Hierarchical activities</a:t>
            </a:r>
          </a:p>
          <a:p>
            <a:pPr lvl="1"/>
            <a:r>
              <a:rPr lang="en-US" dirty="0"/>
              <a:t>Semantic-first tracing</a:t>
            </a:r>
          </a:p>
          <a:p>
            <a:r>
              <a:rPr lang="en-US" dirty="0"/>
              <a:t>DYI techniques:</a:t>
            </a:r>
          </a:p>
          <a:p>
            <a:pPr lvl="1"/>
            <a:r>
              <a:rPr lang="en-US" dirty="0"/>
              <a:t>Correlation</a:t>
            </a:r>
          </a:p>
          <a:p>
            <a:pPr lvl="1"/>
            <a:r>
              <a:rPr lang="en-US" dirty="0"/>
              <a:t>Efficient bucketing (semantic-first)</a:t>
            </a:r>
          </a:p>
          <a:p>
            <a:pPr lvl="1"/>
            <a:r>
              <a:rPr lang="en-US" dirty="0"/>
              <a:t>High-performance</a:t>
            </a:r>
          </a:p>
          <a:p>
            <a:pPr lvl="1"/>
            <a:r>
              <a:rPr lang="en-US" dirty="0"/>
              <a:t>Sampled tracing</a:t>
            </a:r>
          </a:p>
          <a:p>
            <a:r>
              <a:rPr lang="en-US" dirty="0"/>
              <a:t>Don’t write too much boilerplate :)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ACC074-7485-49B9-B6D1-9C09175BDF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</p:spTree>
    <p:extLst>
      <p:ext uri="{BB962C8B-B14F-4D97-AF65-F5344CB8AC3E}">
        <p14:creationId xmlns:p14="http://schemas.microsoft.com/office/powerpoint/2010/main" val="84893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3F8FF-846F-4EBB-BA40-150A1928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PostSharp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4F0D3-4652-402B-B4AF-F9D182B173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Since 2004.</a:t>
            </a:r>
          </a:p>
          <a:p>
            <a:r>
              <a:rPr lang="en-US" dirty="0"/>
              <a:t>Thousands of customers worldwide.</a:t>
            </a:r>
          </a:p>
          <a:p>
            <a:r>
              <a:rPr lang="en-US" dirty="0"/>
              <a:t>We help you eradicate repetitive code by</a:t>
            </a:r>
            <a:br>
              <a:rPr lang="en-US" dirty="0"/>
            </a:br>
            <a:r>
              <a:rPr lang="en-US" b="1" dirty="0"/>
              <a:t>automating design patterns</a:t>
            </a:r>
            <a:r>
              <a:rPr lang="en-US" dirty="0"/>
              <a:t>.</a:t>
            </a:r>
          </a:p>
          <a:p>
            <a:r>
              <a:rPr lang="en-US" dirty="0"/>
              <a:t>15+ ready-made patterns.</a:t>
            </a:r>
          </a:p>
          <a:p>
            <a:r>
              <a:rPr lang="en-US" dirty="0"/>
              <a:t>Framework to implement your own patterns.</a:t>
            </a:r>
          </a:p>
          <a:p>
            <a:r>
              <a:rPr lang="en-US" dirty="0"/>
              <a:t>Typically 15% decrease of code size.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8584C-B7AC-4067-9BDC-09C52B6F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A16-0E09-486C-9A28-B508902D11B6}" type="datetime1">
              <a:rPr lang="en-US" noProof="0" smtClean="0"/>
              <a:t>9/25/2019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3CA83-9C91-4029-B7BD-37CC765FE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7F777-A0BA-4EBB-AE6E-B819656B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noProof="0" smtClean="0"/>
              <a:t>5</a:t>
            </a:fld>
            <a:endParaRPr lang="en-US" noProof="0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B817444-03C8-48E7-A70A-1F33B0D50A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61934" y="868239"/>
            <a:ext cx="2387600" cy="485775"/>
            <a:chOff x="3088" y="1085"/>
            <a:chExt cx="1504" cy="306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BA73F193-1486-4D03-BDF1-D7337529182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088" y="1085"/>
              <a:ext cx="1504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8CDD3E5-C227-454D-9378-390F97852A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8" y="1129"/>
              <a:ext cx="156" cy="233"/>
            </a:xfrm>
            <a:custGeom>
              <a:avLst/>
              <a:gdLst>
                <a:gd name="T0" fmla="*/ 532 w 1151"/>
                <a:gd name="T1" fmla="*/ 841 h 1648"/>
                <a:gd name="T2" fmla="*/ 807 w 1151"/>
                <a:gd name="T3" fmla="*/ 577 h 1648"/>
                <a:gd name="T4" fmla="*/ 807 w 1151"/>
                <a:gd name="T5" fmla="*/ 575 h 1648"/>
                <a:gd name="T6" fmla="*/ 527 w 1151"/>
                <a:gd name="T7" fmla="*/ 309 h 1648"/>
                <a:gd name="T8" fmla="*/ 341 w 1151"/>
                <a:gd name="T9" fmla="*/ 309 h 1648"/>
                <a:gd name="T10" fmla="*/ 341 w 1151"/>
                <a:gd name="T11" fmla="*/ 841 h 1648"/>
                <a:gd name="T12" fmla="*/ 0 w 1151"/>
                <a:gd name="T13" fmla="*/ 0 h 1648"/>
                <a:gd name="T14" fmla="*/ 548 w 1151"/>
                <a:gd name="T15" fmla="*/ 0 h 1648"/>
                <a:gd name="T16" fmla="*/ 1151 w 1151"/>
                <a:gd name="T17" fmla="*/ 565 h 1648"/>
                <a:gd name="T18" fmla="*/ 1151 w 1151"/>
                <a:gd name="T19" fmla="*/ 570 h 1648"/>
                <a:gd name="T20" fmla="*/ 534 w 1151"/>
                <a:gd name="T21" fmla="*/ 1147 h 1648"/>
                <a:gd name="T22" fmla="*/ 341 w 1151"/>
                <a:gd name="T23" fmla="*/ 1147 h 1648"/>
                <a:gd name="T24" fmla="*/ 341 w 1151"/>
                <a:gd name="T25" fmla="*/ 1648 h 1648"/>
                <a:gd name="T26" fmla="*/ 0 w 1151"/>
                <a:gd name="T27" fmla="*/ 1648 h 1648"/>
                <a:gd name="T28" fmla="*/ 0 w 1151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1" h="1648">
                  <a:moveTo>
                    <a:pt x="532" y="841"/>
                  </a:moveTo>
                  <a:cubicBezTo>
                    <a:pt x="708" y="841"/>
                    <a:pt x="807" y="730"/>
                    <a:pt x="807" y="577"/>
                  </a:cubicBezTo>
                  <a:lnTo>
                    <a:pt x="807" y="575"/>
                  </a:lnTo>
                  <a:cubicBezTo>
                    <a:pt x="807" y="403"/>
                    <a:pt x="708" y="309"/>
                    <a:pt x="527" y="309"/>
                  </a:cubicBezTo>
                  <a:lnTo>
                    <a:pt x="341" y="309"/>
                  </a:lnTo>
                  <a:lnTo>
                    <a:pt x="341" y="841"/>
                  </a:lnTo>
                  <a:moveTo>
                    <a:pt x="0" y="0"/>
                  </a:moveTo>
                  <a:lnTo>
                    <a:pt x="548" y="0"/>
                  </a:lnTo>
                  <a:cubicBezTo>
                    <a:pt x="918" y="0"/>
                    <a:pt x="1151" y="215"/>
                    <a:pt x="1151" y="565"/>
                  </a:cubicBezTo>
                  <a:lnTo>
                    <a:pt x="1151" y="570"/>
                  </a:lnTo>
                  <a:cubicBezTo>
                    <a:pt x="1151" y="949"/>
                    <a:pt x="880" y="1140"/>
                    <a:pt x="534" y="1147"/>
                  </a:cubicBezTo>
                  <a:lnTo>
                    <a:pt x="341" y="1147"/>
                  </a:lnTo>
                  <a:lnTo>
                    <a:pt x="341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294F549-F6FC-4201-8960-5167BAD69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" y="1125"/>
              <a:ext cx="202" cy="241"/>
            </a:xfrm>
            <a:custGeom>
              <a:avLst/>
              <a:gdLst>
                <a:gd name="T0" fmla="*/ 1137 w 1490"/>
                <a:gd name="T1" fmla="*/ 862 h 1704"/>
                <a:gd name="T2" fmla="*/ 1137 w 1490"/>
                <a:gd name="T3" fmla="*/ 845 h 1704"/>
                <a:gd name="T4" fmla="*/ 744 w 1490"/>
                <a:gd name="T5" fmla="*/ 316 h 1704"/>
                <a:gd name="T6" fmla="*/ 351 w 1490"/>
                <a:gd name="T7" fmla="*/ 843 h 1704"/>
                <a:gd name="T8" fmla="*/ 351 w 1490"/>
                <a:gd name="T9" fmla="*/ 859 h 1704"/>
                <a:gd name="T10" fmla="*/ 746 w 1490"/>
                <a:gd name="T11" fmla="*/ 1389 h 1704"/>
                <a:gd name="T12" fmla="*/ 1137 w 1490"/>
                <a:gd name="T13" fmla="*/ 862 h 1704"/>
                <a:gd name="T14" fmla="*/ 0 w 1490"/>
                <a:gd name="T15" fmla="*/ 869 h 1704"/>
                <a:gd name="T16" fmla="*/ 0 w 1490"/>
                <a:gd name="T17" fmla="*/ 841 h 1704"/>
                <a:gd name="T18" fmla="*/ 746 w 1490"/>
                <a:gd name="T19" fmla="*/ 0 h 1704"/>
                <a:gd name="T20" fmla="*/ 1490 w 1490"/>
                <a:gd name="T21" fmla="*/ 836 h 1704"/>
                <a:gd name="T22" fmla="*/ 1490 w 1490"/>
                <a:gd name="T23" fmla="*/ 864 h 1704"/>
                <a:gd name="T24" fmla="*/ 744 w 1490"/>
                <a:gd name="T25" fmla="*/ 1704 h 1704"/>
                <a:gd name="T26" fmla="*/ 0 w 1490"/>
                <a:gd name="T27" fmla="*/ 869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0" h="1704">
                  <a:moveTo>
                    <a:pt x="1137" y="862"/>
                  </a:moveTo>
                  <a:lnTo>
                    <a:pt x="1137" y="845"/>
                  </a:lnTo>
                  <a:cubicBezTo>
                    <a:pt x="1137" y="520"/>
                    <a:pt x="972" y="316"/>
                    <a:pt x="744" y="316"/>
                  </a:cubicBezTo>
                  <a:cubicBezTo>
                    <a:pt x="513" y="316"/>
                    <a:pt x="351" y="518"/>
                    <a:pt x="351" y="843"/>
                  </a:cubicBezTo>
                  <a:lnTo>
                    <a:pt x="351" y="859"/>
                  </a:lnTo>
                  <a:cubicBezTo>
                    <a:pt x="351" y="1184"/>
                    <a:pt x="518" y="1389"/>
                    <a:pt x="746" y="1389"/>
                  </a:cubicBezTo>
                  <a:cubicBezTo>
                    <a:pt x="975" y="1389"/>
                    <a:pt x="1137" y="1187"/>
                    <a:pt x="1137" y="862"/>
                  </a:cubicBezTo>
                  <a:close/>
                  <a:moveTo>
                    <a:pt x="0" y="869"/>
                  </a:moveTo>
                  <a:lnTo>
                    <a:pt x="0" y="841"/>
                  </a:lnTo>
                  <a:cubicBezTo>
                    <a:pt x="0" y="346"/>
                    <a:pt x="311" y="0"/>
                    <a:pt x="746" y="0"/>
                  </a:cubicBezTo>
                  <a:cubicBezTo>
                    <a:pt x="1184" y="0"/>
                    <a:pt x="1490" y="344"/>
                    <a:pt x="1490" y="836"/>
                  </a:cubicBezTo>
                  <a:lnTo>
                    <a:pt x="1490" y="864"/>
                  </a:lnTo>
                  <a:cubicBezTo>
                    <a:pt x="1490" y="1356"/>
                    <a:pt x="1180" y="1704"/>
                    <a:pt x="744" y="1704"/>
                  </a:cubicBezTo>
                  <a:cubicBezTo>
                    <a:pt x="306" y="1704"/>
                    <a:pt x="0" y="1361"/>
                    <a:pt x="0" y="8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474F6A-80DD-441A-81F4-671EF251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126"/>
              <a:ext cx="158" cy="239"/>
            </a:xfrm>
            <a:custGeom>
              <a:avLst/>
              <a:gdLst>
                <a:gd name="T0" fmla="*/ 0 w 1163"/>
                <a:gd name="T1" fmla="*/ 1448 h 1690"/>
                <a:gd name="T2" fmla="*/ 202 w 1163"/>
                <a:gd name="T3" fmla="*/ 1196 h 1690"/>
                <a:gd name="T4" fmla="*/ 612 w 1163"/>
                <a:gd name="T5" fmla="*/ 1382 h 1690"/>
                <a:gd name="T6" fmla="*/ 824 w 1163"/>
                <a:gd name="T7" fmla="*/ 1220 h 1690"/>
                <a:gd name="T8" fmla="*/ 824 w 1163"/>
                <a:gd name="T9" fmla="*/ 1217 h 1690"/>
                <a:gd name="T10" fmla="*/ 541 w 1163"/>
                <a:gd name="T11" fmla="*/ 994 h 1690"/>
                <a:gd name="T12" fmla="*/ 68 w 1163"/>
                <a:gd name="T13" fmla="*/ 487 h 1690"/>
                <a:gd name="T14" fmla="*/ 68 w 1163"/>
                <a:gd name="T15" fmla="*/ 483 h 1690"/>
                <a:gd name="T16" fmla="*/ 607 w 1163"/>
                <a:gd name="T17" fmla="*/ 0 h 1690"/>
                <a:gd name="T18" fmla="*/ 1139 w 1163"/>
                <a:gd name="T19" fmla="*/ 203 h 1690"/>
                <a:gd name="T20" fmla="*/ 949 w 1163"/>
                <a:gd name="T21" fmla="*/ 462 h 1690"/>
                <a:gd name="T22" fmla="*/ 598 w 1163"/>
                <a:gd name="T23" fmla="*/ 309 h 1690"/>
                <a:gd name="T24" fmla="*/ 407 w 1163"/>
                <a:gd name="T25" fmla="*/ 452 h 1690"/>
                <a:gd name="T26" fmla="*/ 407 w 1163"/>
                <a:gd name="T27" fmla="*/ 454 h 1690"/>
                <a:gd name="T28" fmla="*/ 720 w 1163"/>
                <a:gd name="T29" fmla="*/ 699 h 1690"/>
                <a:gd name="T30" fmla="*/ 1163 w 1163"/>
                <a:gd name="T31" fmla="*/ 1191 h 1690"/>
                <a:gd name="T32" fmla="*/ 1163 w 1163"/>
                <a:gd name="T33" fmla="*/ 1196 h 1690"/>
                <a:gd name="T34" fmla="*/ 610 w 1163"/>
                <a:gd name="T35" fmla="*/ 1690 h 1690"/>
                <a:gd name="T36" fmla="*/ 0 w 1163"/>
                <a:gd name="T37" fmla="*/ 1448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3" h="1690">
                  <a:moveTo>
                    <a:pt x="0" y="1448"/>
                  </a:moveTo>
                  <a:lnTo>
                    <a:pt x="202" y="1196"/>
                  </a:lnTo>
                  <a:cubicBezTo>
                    <a:pt x="313" y="1293"/>
                    <a:pt x="447" y="1382"/>
                    <a:pt x="612" y="1382"/>
                  </a:cubicBezTo>
                  <a:cubicBezTo>
                    <a:pt x="744" y="1382"/>
                    <a:pt x="824" y="1316"/>
                    <a:pt x="824" y="1220"/>
                  </a:cubicBezTo>
                  <a:lnTo>
                    <a:pt x="824" y="1217"/>
                  </a:lnTo>
                  <a:cubicBezTo>
                    <a:pt x="824" y="1135"/>
                    <a:pt x="777" y="1083"/>
                    <a:pt x="541" y="994"/>
                  </a:cubicBezTo>
                  <a:cubicBezTo>
                    <a:pt x="249" y="881"/>
                    <a:pt x="68" y="770"/>
                    <a:pt x="68" y="487"/>
                  </a:cubicBezTo>
                  <a:lnTo>
                    <a:pt x="68" y="483"/>
                  </a:lnTo>
                  <a:cubicBezTo>
                    <a:pt x="68" y="196"/>
                    <a:pt x="289" y="0"/>
                    <a:pt x="607" y="0"/>
                  </a:cubicBezTo>
                  <a:cubicBezTo>
                    <a:pt x="800" y="0"/>
                    <a:pt x="989" y="66"/>
                    <a:pt x="1139" y="203"/>
                  </a:cubicBezTo>
                  <a:lnTo>
                    <a:pt x="949" y="462"/>
                  </a:lnTo>
                  <a:cubicBezTo>
                    <a:pt x="845" y="377"/>
                    <a:pt x="725" y="309"/>
                    <a:pt x="598" y="309"/>
                  </a:cubicBezTo>
                  <a:cubicBezTo>
                    <a:pt x="480" y="309"/>
                    <a:pt x="407" y="367"/>
                    <a:pt x="407" y="452"/>
                  </a:cubicBezTo>
                  <a:lnTo>
                    <a:pt x="407" y="454"/>
                  </a:lnTo>
                  <a:cubicBezTo>
                    <a:pt x="407" y="549"/>
                    <a:pt x="464" y="593"/>
                    <a:pt x="720" y="699"/>
                  </a:cubicBezTo>
                  <a:cubicBezTo>
                    <a:pt x="1007" y="812"/>
                    <a:pt x="1163" y="935"/>
                    <a:pt x="1163" y="1191"/>
                  </a:cubicBezTo>
                  <a:lnTo>
                    <a:pt x="1163" y="1196"/>
                  </a:lnTo>
                  <a:cubicBezTo>
                    <a:pt x="1163" y="1502"/>
                    <a:pt x="930" y="1690"/>
                    <a:pt x="610" y="1690"/>
                  </a:cubicBezTo>
                  <a:cubicBezTo>
                    <a:pt x="400" y="1690"/>
                    <a:pt x="181" y="1617"/>
                    <a:pt x="0" y="14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543068B-C34A-4C2E-BBB8-D3966334C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129"/>
              <a:ext cx="159" cy="233"/>
            </a:xfrm>
            <a:custGeom>
              <a:avLst/>
              <a:gdLst>
                <a:gd name="T0" fmla="*/ 57 w 159"/>
                <a:gd name="T1" fmla="*/ 44 h 233"/>
                <a:gd name="T2" fmla="*/ 0 w 159"/>
                <a:gd name="T3" fmla="*/ 44 h 233"/>
                <a:gd name="T4" fmla="*/ 0 w 159"/>
                <a:gd name="T5" fmla="*/ 0 h 233"/>
                <a:gd name="T6" fmla="*/ 159 w 159"/>
                <a:gd name="T7" fmla="*/ 0 h 233"/>
                <a:gd name="T8" fmla="*/ 159 w 159"/>
                <a:gd name="T9" fmla="*/ 44 h 233"/>
                <a:gd name="T10" fmla="*/ 103 w 159"/>
                <a:gd name="T11" fmla="*/ 44 h 233"/>
                <a:gd name="T12" fmla="*/ 103 w 159"/>
                <a:gd name="T13" fmla="*/ 233 h 233"/>
                <a:gd name="T14" fmla="*/ 57 w 159"/>
                <a:gd name="T15" fmla="*/ 233 h 233"/>
                <a:gd name="T16" fmla="*/ 57 w 159"/>
                <a:gd name="T17" fmla="*/ 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233">
                  <a:moveTo>
                    <a:pt x="57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44"/>
                  </a:lnTo>
                  <a:lnTo>
                    <a:pt x="103" y="44"/>
                  </a:lnTo>
                  <a:lnTo>
                    <a:pt x="103" y="233"/>
                  </a:lnTo>
                  <a:lnTo>
                    <a:pt x="57" y="233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0EB3234-1854-476E-B403-CB5F08585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1125"/>
              <a:ext cx="143" cy="240"/>
            </a:xfrm>
            <a:custGeom>
              <a:avLst/>
              <a:gdLst>
                <a:gd name="T0" fmla="*/ 0 w 1052"/>
                <a:gd name="T1" fmla="*/ 1466 h 1695"/>
                <a:gd name="T2" fmla="*/ 78 w 1052"/>
                <a:gd name="T3" fmla="*/ 1375 h 1695"/>
                <a:gd name="T4" fmla="*/ 563 w 1052"/>
                <a:gd name="T5" fmla="*/ 1586 h 1695"/>
                <a:gd name="T6" fmla="*/ 937 w 1052"/>
                <a:gd name="T7" fmla="*/ 1269 h 1695"/>
                <a:gd name="T8" fmla="*/ 937 w 1052"/>
                <a:gd name="T9" fmla="*/ 1264 h 1695"/>
                <a:gd name="T10" fmla="*/ 539 w 1052"/>
                <a:gd name="T11" fmla="*/ 894 h 1695"/>
                <a:gd name="T12" fmla="*/ 66 w 1052"/>
                <a:gd name="T13" fmla="*/ 421 h 1695"/>
                <a:gd name="T14" fmla="*/ 66 w 1052"/>
                <a:gd name="T15" fmla="*/ 416 h 1695"/>
                <a:gd name="T16" fmla="*/ 544 w 1052"/>
                <a:gd name="T17" fmla="*/ 0 h 1695"/>
                <a:gd name="T18" fmla="*/ 1024 w 1052"/>
                <a:gd name="T19" fmla="*/ 179 h 1695"/>
                <a:gd name="T20" fmla="*/ 951 w 1052"/>
                <a:gd name="T21" fmla="*/ 273 h 1695"/>
                <a:gd name="T22" fmla="*/ 539 w 1052"/>
                <a:gd name="T23" fmla="*/ 108 h 1695"/>
                <a:gd name="T24" fmla="*/ 184 w 1052"/>
                <a:gd name="T25" fmla="*/ 407 h 1695"/>
                <a:gd name="T26" fmla="*/ 184 w 1052"/>
                <a:gd name="T27" fmla="*/ 412 h 1695"/>
                <a:gd name="T28" fmla="*/ 593 w 1052"/>
                <a:gd name="T29" fmla="*/ 786 h 1695"/>
                <a:gd name="T30" fmla="*/ 1052 w 1052"/>
                <a:gd name="T31" fmla="*/ 1257 h 1695"/>
                <a:gd name="T32" fmla="*/ 1052 w 1052"/>
                <a:gd name="T33" fmla="*/ 1262 h 1695"/>
                <a:gd name="T34" fmla="*/ 560 w 1052"/>
                <a:gd name="T35" fmla="*/ 1695 h 1695"/>
                <a:gd name="T36" fmla="*/ 0 w 1052"/>
                <a:gd name="T37" fmla="*/ 1466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2" h="1695">
                  <a:moveTo>
                    <a:pt x="0" y="1466"/>
                  </a:moveTo>
                  <a:lnTo>
                    <a:pt x="78" y="1375"/>
                  </a:lnTo>
                  <a:cubicBezTo>
                    <a:pt x="226" y="1513"/>
                    <a:pt x="370" y="1586"/>
                    <a:pt x="563" y="1586"/>
                  </a:cubicBezTo>
                  <a:cubicBezTo>
                    <a:pt x="784" y="1586"/>
                    <a:pt x="937" y="1448"/>
                    <a:pt x="937" y="1269"/>
                  </a:cubicBezTo>
                  <a:lnTo>
                    <a:pt x="937" y="1264"/>
                  </a:lnTo>
                  <a:cubicBezTo>
                    <a:pt x="937" y="1109"/>
                    <a:pt x="862" y="1007"/>
                    <a:pt x="539" y="894"/>
                  </a:cubicBezTo>
                  <a:cubicBezTo>
                    <a:pt x="179" y="765"/>
                    <a:pt x="66" y="635"/>
                    <a:pt x="66" y="421"/>
                  </a:cubicBezTo>
                  <a:lnTo>
                    <a:pt x="66" y="416"/>
                  </a:lnTo>
                  <a:cubicBezTo>
                    <a:pt x="66" y="183"/>
                    <a:pt x="266" y="0"/>
                    <a:pt x="544" y="0"/>
                  </a:cubicBezTo>
                  <a:cubicBezTo>
                    <a:pt x="732" y="0"/>
                    <a:pt x="880" y="56"/>
                    <a:pt x="1024" y="179"/>
                  </a:cubicBezTo>
                  <a:lnTo>
                    <a:pt x="951" y="273"/>
                  </a:lnTo>
                  <a:cubicBezTo>
                    <a:pt x="822" y="157"/>
                    <a:pt x="687" y="108"/>
                    <a:pt x="539" y="108"/>
                  </a:cubicBezTo>
                  <a:cubicBezTo>
                    <a:pt x="322" y="108"/>
                    <a:pt x="184" y="242"/>
                    <a:pt x="184" y="407"/>
                  </a:cubicBezTo>
                  <a:lnTo>
                    <a:pt x="184" y="412"/>
                  </a:lnTo>
                  <a:cubicBezTo>
                    <a:pt x="184" y="572"/>
                    <a:pt x="261" y="671"/>
                    <a:pt x="593" y="786"/>
                  </a:cubicBezTo>
                  <a:cubicBezTo>
                    <a:pt x="946" y="916"/>
                    <a:pt x="1052" y="1052"/>
                    <a:pt x="1052" y="1257"/>
                  </a:cubicBezTo>
                  <a:lnTo>
                    <a:pt x="1052" y="1262"/>
                  </a:lnTo>
                  <a:cubicBezTo>
                    <a:pt x="1052" y="1511"/>
                    <a:pt x="845" y="1695"/>
                    <a:pt x="560" y="1695"/>
                  </a:cubicBezTo>
                  <a:cubicBezTo>
                    <a:pt x="346" y="1695"/>
                    <a:pt x="172" y="1624"/>
                    <a:pt x="0" y="146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686807E-7ECA-469A-ABE7-FA945B80D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129"/>
              <a:ext cx="152" cy="233"/>
            </a:xfrm>
            <a:custGeom>
              <a:avLst/>
              <a:gdLst>
                <a:gd name="T0" fmla="*/ 0 w 152"/>
                <a:gd name="T1" fmla="*/ 0 h 233"/>
                <a:gd name="T2" fmla="*/ 16 w 152"/>
                <a:gd name="T3" fmla="*/ 0 h 233"/>
                <a:gd name="T4" fmla="*/ 16 w 152"/>
                <a:gd name="T5" fmla="*/ 108 h 233"/>
                <a:gd name="T6" fmla="*/ 136 w 152"/>
                <a:gd name="T7" fmla="*/ 108 h 233"/>
                <a:gd name="T8" fmla="*/ 136 w 152"/>
                <a:gd name="T9" fmla="*/ 0 h 233"/>
                <a:gd name="T10" fmla="*/ 152 w 152"/>
                <a:gd name="T11" fmla="*/ 0 h 233"/>
                <a:gd name="T12" fmla="*/ 152 w 152"/>
                <a:gd name="T13" fmla="*/ 233 h 233"/>
                <a:gd name="T14" fmla="*/ 136 w 152"/>
                <a:gd name="T15" fmla="*/ 233 h 233"/>
                <a:gd name="T16" fmla="*/ 136 w 152"/>
                <a:gd name="T17" fmla="*/ 123 h 233"/>
                <a:gd name="T18" fmla="*/ 16 w 152"/>
                <a:gd name="T19" fmla="*/ 123 h 233"/>
                <a:gd name="T20" fmla="*/ 16 w 152"/>
                <a:gd name="T21" fmla="*/ 233 h 233"/>
                <a:gd name="T22" fmla="*/ 0 w 152"/>
                <a:gd name="T23" fmla="*/ 233 h 233"/>
                <a:gd name="T24" fmla="*/ 0 w 152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33">
                  <a:moveTo>
                    <a:pt x="0" y="0"/>
                  </a:moveTo>
                  <a:lnTo>
                    <a:pt x="16" y="0"/>
                  </a:lnTo>
                  <a:lnTo>
                    <a:pt x="16" y="108"/>
                  </a:lnTo>
                  <a:lnTo>
                    <a:pt x="136" y="108"/>
                  </a:lnTo>
                  <a:lnTo>
                    <a:pt x="136" y="0"/>
                  </a:lnTo>
                  <a:lnTo>
                    <a:pt x="152" y="0"/>
                  </a:lnTo>
                  <a:lnTo>
                    <a:pt x="152" y="233"/>
                  </a:lnTo>
                  <a:lnTo>
                    <a:pt x="136" y="233"/>
                  </a:lnTo>
                  <a:lnTo>
                    <a:pt x="136" y="123"/>
                  </a:lnTo>
                  <a:lnTo>
                    <a:pt x="16" y="123"/>
                  </a:lnTo>
                  <a:lnTo>
                    <a:pt x="16" y="233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FDBCFA-CCB4-4260-BB3F-4003F06B4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" y="1127"/>
              <a:ext cx="191" cy="235"/>
            </a:xfrm>
            <a:custGeom>
              <a:avLst/>
              <a:gdLst>
                <a:gd name="T0" fmla="*/ 144 w 191"/>
                <a:gd name="T1" fmla="*/ 155 h 235"/>
                <a:gd name="T2" fmla="*/ 95 w 191"/>
                <a:gd name="T3" fmla="*/ 20 h 235"/>
                <a:gd name="T4" fmla="*/ 46 w 191"/>
                <a:gd name="T5" fmla="*/ 155 h 235"/>
                <a:gd name="T6" fmla="*/ 144 w 191"/>
                <a:gd name="T7" fmla="*/ 155 h 235"/>
                <a:gd name="T8" fmla="*/ 87 w 191"/>
                <a:gd name="T9" fmla="*/ 0 h 235"/>
                <a:gd name="T10" fmla="*/ 103 w 191"/>
                <a:gd name="T11" fmla="*/ 0 h 235"/>
                <a:gd name="T12" fmla="*/ 191 w 191"/>
                <a:gd name="T13" fmla="*/ 235 h 235"/>
                <a:gd name="T14" fmla="*/ 173 w 191"/>
                <a:gd name="T15" fmla="*/ 235 h 235"/>
                <a:gd name="T16" fmla="*/ 150 w 191"/>
                <a:gd name="T17" fmla="*/ 170 h 235"/>
                <a:gd name="T18" fmla="*/ 40 w 191"/>
                <a:gd name="T19" fmla="*/ 170 h 235"/>
                <a:gd name="T20" fmla="*/ 17 w 191"/>
                <a:gd name="T21" fmla="*/ 235 h 235"/>
                <a:gd name="T22" fmla="*/ 0 w 191"/>
                <a:gd name="T23" fmla="*/ 235 h 235"/>
                <a:gd name="T24" fmla="*/ 87 w 191"/>
                <a:gd name="T25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235">
                  <a:moveTo>
                    <a:pt x="144" y="155"/>
                  </a:moveTo>
                  <a:lnTo>
                    <a:pt x="95" y="20"/>
                  </a:lnTo>
                  <a:lnTo>
                    <a:pt x="46" y="155"/>
                  </a:lnTo>
                  <a:lnTo>
                    <a:pt x="144" y="155"/>
                  </a:lnTo>
                  <a:close/>
                  <a:moveTo>
                    <a:pt x="87" y="0"/>
                  </a:moveTo>
                  <a:lnTo>
                    <a:pt x="103" y="0"/>
                  </a:lnTo>
                  <a:lnTo>
                    <a:pt x="191" y="235"/>
                  </a:lnTo>
                  <a:lnTo>
                    <a:pt x="173" y="235"/>
                  </a:lnTo>
                  <a:lnTo>
                    <a:pt x="150" y="170"/>
                  </a:lnTo>
                  <a:lnTo>
                    <a:pt x="40" y="170"/>
                  </a:lnTo>
                  <a:lnTo>
                    <a:pt x="17" y="235"/>
                  </a:lnTo>
                  <a:lnTo>
                    <a:pt x="0" y="23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807107-C291-4C82-9E81-CD4CF37670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5" y="1129"/>
              <a:ext cx="156" cy="233"/>
            </a:xfrm>
            <a:custGeom>
              <a:avLst/>
              <a:gdLst>
                <a:gd name="T0" fmla="*/ 509 w 1149"/>
                <a:gd name="T1" fmla="*/ 864 h 1648"/>
                <a:gd name="T2" fmla="*/ 982 w 1149"/>
                <a:gd name="T3" fmla="*/ 483 h 1648"/>
                <a:gd name="T4" fmla="*/ 982 w 1149"/>
                <a:gd name="T5" fmla="*/ 478 h 1648"/>
                <a:gd name="T6" fmla="*/ 537 w 1149"/>
                <a:gd name="T7" fmla="*/ 109 h 1648"/>
                <a:gd name="T8" fmla="*/ 118 w 1149"/>
                <a:gd name="T9" fmla="*/ 109 h 1648"/>
                <a:gd name="T10" fmla="*/ 118 w 1149"/>
                <a:gd name="T11" fmla="*/ 864 h 1648"/>
                <a:gd name="T12" fmla="*/ 0 w 1149"/>
                <a:gd name="T13" fmla="*/ 0 h 1648"/>
                <a:gd name="T14" fmla="*/ 544 w 1149"/>
                <a:gd name="T15" fmla="*/ 0 h 1648"/>
                <a:gd name="T16" fmla="*/ 970 w 1149"/>
                <a:gd name="T17" fmla="*/ 151 h 1648"/>
                <a:gd name="T18" fmla="*/ 1097 w 1149"/>
                <a:gd name="T19" fmla="*/ 474 h 1648"/>
                <a:gd name="T20" fmla="*/ 1097 w 1149"/>
                <a:gd name="T21" fmla="*/ 478 h 1648"/>
                <a:gd name="T22" fmla="*/ 676 w 1149"/>
                <a:gd name="T23" fmla="*/ 947 h 1648"/>
                <a:gd name="T24" fmla="*/ 1149 w 1149"/>
                <a:gd name="T25" fmla="*/ 1648 h 1648"/>
                <a:gd name="T26" fmla="*/ 1005 w 1149"/>
                <a:gd name="T27" fmla="*/ 1648 h 1648"/>
                <a:gd name="T28" fmla="*/ 549 w 1149"/>
                <a:gd name="T29" fmla="*/ 970 h 1648"/>
                <a:gd name="T30" fmla="*/ 118 w 1149"/>
                <a:gd name="T31" fmla="*/ 970 h 1648"/>
                <a:gd name="T32" fmla="*/ 118 w 1149"/>
                <a:gd name="T33" fmla="*/ 1648 h 1648"/>
                <a:gd name="T34" fmla="*/ 0 w 1149"/>
                <a:gd name="T35" fmla="*/ 1648 h 1648"/>
                <a:gd name="T36" fmla="*/ 0 w 1149"/>
                <a:gd name="T37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9" h="1648">
                  <a:moveTo>
                    <a:pt x="509" y="864"/>
                  </a:moveTo>
                  <a:cubicBezTo>
                    <a:pt x="812" y="864"/>
                    <a:pt x="982" y="716"/>
                    <a:pt x="982" y="483"/>
                  </a:cubicBezTo>
                  <a:lnTo>
                    <a:pt x="982" y="478"/>
                  </a:lnTo>
                  <a:cubicBezTo>
                    <a:pt x="982" y="243"/>
                    <a:pt x="815" y="109"/>
                    <a:pt x="537" y="109"/>
                  </a:cubicBezTo>
                  <a:lnTo>
                    <a:pt x="118" y="109"/>
                  </a:lnTo>
                  <a:lnTo>
                    <a:pt x="118" y="864"/>
                  </a:lnTo>
                  <a:moveTo>
                    <a:pt x="0" y="0"/>
                  </a:moveTo>
                  <a:lnTo>
                    <a:pt x="544" y="0"/>
                  </a:lnTo>
                  <a:cubicBezTo>
                    <a:pt x="728" y="0"/>
                    <a:pt x="878" y="59"/>
                    <a:pt x="970" y="151"/>
                  </a:cubicBezTo>
                  <a:cubicBezTo>
                    <a:pt x="1050" y="231"/>
                    <a:pt x="1097" y="346"/>
                    <a:pt x="1097" y="474"/>
                  </a:cubicBezTo>
                  <a:lnTo>
                    <a:pt x="1097" y="478"/>
                  </a:lnTo>
                  <a:cubicBezTo>
                    <a:pt x="1097" y="744"/>
                    <a:pt x="921" y="902"/>
                    <a:pt x="676" y="947"/>
                  </a:cubicBezTo>
                  <a:lnTo>
                    <a:pt x="1149" y="1648"/>
                  </a:lnTo>
                  <a:lnTo>
                    <a:pt x="1005" y="1648"/>
                  </a:lnTo>
                  <a:lnTo>
                    <a:pt x="549" y="970"/>
                  </a:lnTo>
                  <a:lnTo>
                    <a:pt x="118" y="970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AA6FDC8-3386-4D9B-AEF8-C12FA8C750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6" y="1129"/>
              <a:ext cx="142" cy="233"/>
            </a:xfrm>
            <a:custGeom>
              <a:avLst/>
              <a:gdLst>
                <a:gd name="T0" fmla="*/ 461 w 1047"/>
                <a:gd name="T1" fmla="*/ 930 h 1648"/>
                <a:gd name="T2" fmla="*/ 932 w 1047"/>
                <a:gd name="T3" fmla="*/ 516 h 1648"/>
                <a:gd name="T4" fmla="*/ 932 w 1047"/>
                <a:gd name="T5" fmla="*/ 511 h 1648"/>
                <a:gd name="T6" fmla="*/ 471 w 1047"/>
                <a:gd name="T7" fmla="*/ 109 h 1648"/>
                <a:gd name="T8" fmla="*/ 118 w 1047"/>
                <a:gd name="T9" fmla="*/ 109 h 1648"/>
                <a:gd name="T10" fmla="*/ 118 w 1047"/>
                <a:gd name="T11" fmla="*/ 930 h 1648"/>
                <a:gd name="T12" fmla="*/ 0 w 1047"/>
                <a:gd name="T13" fmla="*/ 0 h 1648"/>
                <a:gd name="T14" fmla="*/ 478 w 1047"/>
                <a:gd name="T15" fmla="*/ 0 h 1648"/>
                <a:gd name="T16" fmla="*/ 1047 w 1047"/>
                <a:gd name="T17" fmla="*/ 506 h 1648"/>
                <a:gd name="T18" fmla="*/ 1047 w 1047"/>
                <a:gd name="T19" fmla="*/ 511 h 1648"/>
                <a:gd name="T20" fmla="*/ 454 w 1047"/>
                <a:gd name="T21" fmla="*/ 1036 h 1648"/>
                <a:gd name="T22" fmla="*/ 118 w 1047"/>
                <a:gd name="T23" fmla="*/ 1036 h 1648"/>
                <a:gd name="T24" fmla="*/ 118 w 1047"/>
                <a:gd name="T25" fmla="*/ 1648 h 1648"/>
                <a:gd name="T26" fmla="*/ 0 w 1047"/>
                <a:gd name="T27" fmla="*/ 1648 h 1648"/>
                <a:gd name="T28" fmla="*/ 0 w 1047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7" h="1648">
                  <a:moveTo>
                    <a:pt x="461" y="930"/>
                  </a:moveTo>
                  <a:cubicBezTo>
                    <a:pt x="748" y="930"/>
                    <a:pt x="932" y="770"/>
                    <a:pt x="932" y="516"/>
                  </a:cubicBezTo>
                  <a:lnTo>
                    <a:pt x="932" y="511"/>
                  </a:lnTo>
                  <a:cubicBezTo>
                    <a:pt x="932" y="250"/>
                    <a:pt x="746" y="109"/>
                    <a:pt x="471" y="109"/>
                  </a:cubicBezTo>
                  <a:lnTo>
                    <a:pt x="118" y="109"/>
                  </a:lnTo>
                  <a:lnTo>
                    <a:pt x="118" y="930"/>
                  </a:lnTo>
                  <a:moveTo>
                    <a:pt x="0" y="0"/>
                  </a:moveTo>
                  <a:lnTo>
                    <a:pt x="478" y="0"/>
                  </a:lnTo>
                  <a:cubicBezTo>
                    <a:pt x="819" y="0"/>
                    <a:pt x="1047" y="191"/>
                    <a:pt x="1047" y="506"/>
                  </a:cubicBezTo>
                  <a:lnTo>
                    <a:pt x="1047" y="511"/>
                  </a:lnTo>
                  <a:cubicBezTo>
                    <a:pt x="1047" y="848"/>
                    <a:pt x="788" y="1036"/>
                    <a:pt x="454" y="1036"/>
                  </a:cubicBezTo>
                  <a:lnTo>
                    <a:pt x="118" y="1036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FAE1056-66F9-4B70-8B47-D19B3A85F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8" y="1129"/>
              <a:ext cx="156" cy="233"/>
            </a:xfrm>
            <a:custGeom>
              <a:avLst/>
              <a:gdLst>
                <a:gd name="T0" fmla="*/ 532 w 1151"/>
                <a:gd name="T1" fmla="*/ 841 h 1648"/>
                <a:gd name="T2" fmla="*/ 807 w 1151"/>
                <a:gd name="T3" fmla="*/ 577 h 1648"/>
                <a:gd name="T4" fmla="*/ 807 w 1151"/>
                <a:gd name="T5" fmla="*/ 575 h 1648"/>
                <a:gd name="T6" fmla="*/ 527 w 1151"/>
                <a:gd name="T7" fmla="*/ 309 h 1648"/>
                <a:gd name="T8" fmla="*/ 341 w 1151"/>
                <a:gd name="T9" fmla="*/ 309 h 1648"/>
                <a:gd name="T10" fmla="*/ 341 w 1151"/>
                <a:gd name="T11" fmla="*/ 841 h 1648"/>
                <a:gd name="T12" fmla="*/ 0 w 1151"/>
                <a:gd name="T13" fmla="*/ 0 h 1648"/>
                <a:gd name="T14" fmla="*/ 548 w 1151"/>
                <a:gd name="T15" fmla="*/ 0 h 1648"/>
                <a:gd name="T16" fmla="*/ 1151 w 1151"/>
                <a:gd name="T17" fmla="*/ 565 h 1648"/>
                <a:gd name="T18" fmla="*/ 1151 w 1151"/>
                <a:gd name="T19" fmla="*/ 570 h 1648"/>
                <a:gd name="T20" fmla="*/ 534 w 1151"/>
                <a:gd name="T21" fmla="*/ 1147 h 1648"/>
                <a:gd name="T22" fmla="*/ 341 w 1151"/>
                <a:gd name="T23" fmla="*/ 1147 h 1648"/>
                <a:gd name="T24" fmla="*/ 341 w 1151"/>
                <a:gd name="T25" fmla="*/ 1648 h 1648"/>
                <a:gd name="T26" fmla="*/ 0 w 1151"/>
                <a:gd name="T27" fmla="*/ 1648 h 1648"/>
                <a:gd name="T28" fmla="*/ 0 w 1151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1" h="1648">
                  <a:moveTo>
                    <a:pt x="532" y="841"/>
                  </a:moveTo>
                  <a:cubicBezTo>
                    <a:pt x="708" y="841"/>
                    <a:pt x="807" y="730"/>
                    <a:pt x="807" y="577"/>
                  </a:cubicBezTo>
                  <a:lnTo>
                    <a:pt x="807" y="575"/>
                  </a:lnTo>
                  <a:cubicBezTo>
                    <a:pt x="807" y="403"/>
                    <a:pt x="708" y="309"/>
                    <a:pt x="527" y="309"/>
                  </a:cubicBezTo>
                  <a:lnTo>
                    <a:pt x="341" y="309"/>
                  </a:lnTo>
                  <a:lnTo>
                    <a:pt x="341" y="841"/>
                  </a:lnTo>
                  <a:moveTo>
                    <a:pt x="0" y="0"/>
                  </a:moveTo>
                  <a:lnTo>
                    <a:pt x="548" y="0"/>
                  </a:lnTo>
                  <a:cubicBezTo>
                    <a:pt x="918" y="0"/>
                    <a:pt x="1151" y="215"/>
                    <a:pt x="1151" y="565"/>
                  </a:cubicBezTo>
                  <a:lnTo>
                    <a:pt x="1151" y="570"/>
                  </a:lnTo>
                  <a:cubicBezTo>
                    <a:pt x="1151" y="949"/>
                    <a:pt x="880" y="1140"/>
                    <a:pt x="534" y="1147"/>
                  </a:cubicBezTo>
                  <a:lnTo>
                    <a:pt x="341" y="1147"/>
                  </a:lnTo>
                  <a:lnTo>
                    <a:pt x="341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D04F825-7231-4FE9-83C4-025B2643B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3" y="1125"/>
              <a:ext cx="202" cy="241"/>
            </a:xfrm>
            <a:custGeom>
              <a:avLst/>
              <a:gdLst>
                <a:gd name="T0" fmla="*/ 1137 w 1490"/>
                <a:gd name="T1" fmla="*/ 862 h 1704"/>
                <a:gd name="T2" fmla="*/ 1137 w 1490"/>
                <a:gd name="T3" fmla="*/ 845 h 1704"/>
                <a:gd name="T4" fmla="*/ 744 w 1490"/>
                <a:gd name="T5" fmla="*/ 316 h 1704"/>
                <a:gd name="T6" fmla="*/ 351 w 1490"/>
                <a:gd name="T7" fmla="*/ 843 h 1704"/>
                <a:gd name="T8" fmla="*/ 351 w 1490"/>
                <a:gd name="T9" fmla="*/ 859 h 1704"/>
                <a:gd name="T10" fmla="*/ 746 w 1490"/>
                <a:gd name="T11" fmla="*/ 1389 h 1704"/>
                <a:gd name="T12" fmla="*/ 1137 w 1490"/>
                <a:gd name="T13" fmla="*/ 862 h 1704"/>
                <a:gd name="T14" fmla="*/ 0 w 1490"/>
                <a:gd name="T15" fmla="*/ 869 h 1704"/>
                <a:gd name="T16" fmla="*/ 0 w 1490"/>
                <a:gd name="T17" fmla="*/ 841 h 1704"/>
                <a:gd name="T18" fmla="*/ 746 w 1490"/>
                <a:gd name="T19" fmla="*/ 0 h 1704"/>
                <a:gd name="T20" fmla="*/ 1490 w 1490"/>
                <a:gd name="T21" fmla="*/ 836 h 1704"/>
                <a:gd name="T22" fmla="*/ 1490 w 1490"/>
                <a:gd name="T23" fmla="*/ 864 h 1704"/>
                <a:gd name="T24" fmla="*/ 744 w 1490"/>
                <a:gd name="T25" fmla="*/ 1704 h 1704"/>
                <a:gd name="T26" fmla="*/ 0 w 1490"/>
                <a:gd name="T27" fmla="*/ 869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0" h="1704">
                  <a:moveTo>
                    <a:pt x="1137" y="862"/>
                  </a:moveTo>
                  <a:lnTo>
                    <a:pt x="1137" y="845"/>
                  </a:lnTo>
                  <a:cubicBezTo>
                    <a:pt x="1137" y="520"/>
                    <a:pt x="972" y="316"/>
                    <a:pt x="744" y="316"/>
                  </a:cubicBezTo>
                  <a:cubicBezTo>
                    <a:pt x="513" y="316"/>
                    <a:pt x="351" y="518"/>
                    <a:pt x="351" y="843"/>
                  </a:cubicBezTo>
                  <a:lnTo>
                    <a:pt x="351" y="859"/>
                  </a:lnTo>
                  <a:cubicBezTo>
                    <a:pt x="351" y="1184"/>
                    <a:pt x="518" y="1389"/>
                    <a:pt x="746" y="1389"/>
                  </a:cubicBezTo>
                  <a:cubicBezTo>
                    <a:pt x="975" y="1389"/>
                    <a:pt x="1137" y="1187"/>
                    <a:pt x="1137" y="862"/>
                  </a:cubicBezTo>
                  <a:close/>
                  <a:moveTo>
                    <a:pt x="0" y="869"/>
                  </a:moveTo>
                  <a:lnTo>
                    <a:pt x="0" y="841"/>
                  </a:lnTo>
                  <a:cubicBezTo>
                    <a:pt x="0" y="346"/>
                    <a:pt x="311" y="0"/>
                    <a:pt x="746" y="0"/>
                  </a:cubicBezTo>
                  <a:cubicBezTo>
                    <a:pt x="1184" y="0"/>
                    <a:pt x="1490" y="344"/>
                    <a:pt x="1490" y="836"/>
                  </a:cubicBezTo>
                  <a:lnTo>
                    <a:pt x="1490" y="864"/>
                  </a:lnTo>
                  <a:cubicBezTo>
                    <a:pt x="1490" y="1356"/>
                    <a:pt x="1180" y="1704"/>
                    <a:pt x="744" y="1704"/>
                  </a:cubicBezTo>
                  <a:cubicBezTo>
                    <a:pt x="306" y="1704"/>
                    <a:pt x="0" y="1361"/>
                    <a:pt x="0" y="8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22705F4-4F3E-4837-A81F-A50A2E09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126"/>
              <a:ext cx="158" cy="239"/>
            </a:xfrm>
            <a:custGeom>
              <a:avLst/>
              <a:gdLst>
                <a:gd name="T0" fmla="*/ 0 w 1163"/>
                <a:gd name="T1" fmla="*/ 1448 h 1690"/>
                <a:gd name="T2" fmla="*/ 202 w 1163"/>
                <a:gd name="T3" fmla="*/ 1196 h 1690"/>
                <a:gd name="T4" fmla="*/ 612 w 1163"/>
                <a:gd name="T5" fmla="*/ 1382 h 1690"/>
                <a:gd name="T6" fmla="*/ 824 w 1163"/>
                <a:gd name="T7" fmla="*/ 1220 h 1690"/>
                <a:gd name="T8" fmla="*/ 824 w 1163"/>
                <a:gd name="T9" fmla="*/ 1217 h 1690"/>
                <a:gd name="T10" fmla="*/ 541 w 1163"/>
                <a:gd name="T11" fmla="*/ 994 h 1690"/>
                <a:gd name="T12" fmla="*/ 68 w 1163"/>
                <a:gd name="T13" fmla="*/ 487 h 1690"/>
                <a:gd name="T14" fmla="*/ 68 w 1163"/>
                <a:gd name="T15" fmla="*/ 483 h 1690"/>
                <a:gd name="T16" fmla="*/ 607 w 1163"/>
                <a:gd name="T17" fmla="*/ 0 h 1690"/>
                <a:gd name="T18" fmla="*/ 1139 w 1163"/>
                <a:gd name="T19" fmla="*/ 203 h 1690"/>
                <a:gd name="T20" fmla="*/ 949 w 1163"/>
                <a:gd name="T21" fmla="*/ 462 h 1690"/>
                <a:gd name="T22" fmla="*/ 598 w 1163"/>
                <a:gd name="T23" fmla="*/ 309 h 1690"/>
                <a:gd name="T24" fmla="*/ 407 w 1163"/>
                <a:gd name="T25" fmla="*/ 452 h 1690"/>
                <a:gd name="T26" fmla="*/ 407 w 1163"/>
                <a:gd name="T27" fmla="*/ 454 h 1690"/>
                <a:gd name="T28" fmla="*/ 720 w 1163"/>
                <a:gd name="T29" fmla="*/ 699 h 1690"/>
                <a:gd name="T30" fmla="*/ 1163 w 1163"/>
                <a:gd name="T31" fmla="*/ 1191 h 1690"/>
                <a:gd name="T32" fmla="*/ 1163 w 1163"/>
                <a:gd name="T33" fmla="*/ 1196 h 1690"/>
                <a:gd name="T34" fmla="*/ 610 w 1163"/>
                <a:gd name="T35" fmla="*/ 1690 h 1690"/>
                <a:gd name="T36" fmla="*/ 0 w 1163"/>
                <a:gd name="T37" fmla="*/ 1448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3" h="1690">
                  <a:moveTo>
                    <a:pt x="0" y="1448"/>
                  </a:moveTo>
                  <a:lnTo>
                    <a:pt x="202" y="1196"/>
                  </a:lnTo>
                  <a:cubicBezTo>
                    <a:pt x="313" y="1293"/>
                    <a:pt x="447" y="1382"/>
                    <a:pt x="612" y="1382"/>
                  </a:cubicBezTo>
                  <a:cubicBezTo>
                    <a:pt x="744" y="1382"/>
                    <a:pt x="824" y="1316"/>
                    <a:pt x="824" y="1220"/>
                  </a:cubicBezTo>
                  <a:lnTo>
                    <a:pt x="824" y="1217"/>
                  </a:lnTo>
                  <a:cubicBezTo>
                    <a:pt x="824" y="1135"/>
                    <a:pt x="777" y="1083"/>
                    <a:pt x="541" y="994"/>
                  </a:cubicBezTo>
                  <a:cubicBezTo>
                    <a:pt x="249" y="881"/>
                    <a:pt x="68" y="770"/>
                    <a:pt x="68" y="487"/>
                  </a:cubicBezTo>
                  <a:lnTo>
                    <a:pt x="68" y="483"/>
                  </a:lnTo>
                  <a:cubicBezTo>
                    <a:pt x="68" y="196"/>
                    <a:pt x="289" y="0"/>
                    <a:pt x="607" y="0"/>
                  </a:cubicBezTo>
                  <a:cubicBezTo>
                    <a:pt x="800" y="0"/>
                    <a:pt x="989" y="66"/>
                    <a:pt x="1139" y="203"/>
                  </a:cubicBezTo>
                  <a:lnTo>
                    <a:pt x="949" y="462"/>
                  </a:lnTo>
                  <a:cubicBezTo>
                    <a:pt x="845" y="377"/>
                    <a:pt x="725" y="309"/>
                    <a:pt x="598" y="309"/>
                  </a:cubicBezTo>
                  <a:cubicBezTo>
                    <a:pt x="480" y="309"/>
                    <a:pt x="407" y="367"/>
                    <a:pt x="407" y="452"/>
                  </a:cubicBezTo>
                  <a:lnTo>
                    <a:pt x="407" y="454"/>
                  </a:lnTo>
                  <a:cubicBezTo>
                    <a:pt x="407" y="549"/>
                    <a:pt x="464" y="593"/>
                    <a:pt x="720" y="699"/>
                  </a:cubicBezTo>
                  <a:cubicBezTo>
                    <a:pt x="1007" y="812"/>
                    <a:pt x="1163" y="935"/>
                    <a:pt x="1163" y="1191"/>
                  </a:cubicBezTo>
                  <a:lnTo>
                    <a:pt x="1163" y="1196"/>
                  </a:lnTo>
                  <a:cubicBezTo>
                    <a:pt x="1163" y="1502"/>
                    <a:pt x="930" y="1690"/>
                    <a:pt x="610" y="1690"/>
                  </a:cubicBezTo>
                  <a:cubicBezTo>
                    <a:pt x="400" y="1690"/>
                    <a:pt x="181" y="1617"/>
                    <a:pt x="0" y="14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378F31E-2233-4800-A76A-04F1875F3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129"/>
              <a:ext cx="159" cy="233"/>
            </a:xfrm>
            <a:custGeom>
              <a:avLst/>
              <a:gdLst>
                <a:gd name="T0" fmla="*/ 57 w 159"/>
                <a:gd name="T1" fmla="*/ 44 h 233"/>
                <a:gd name="T2" fmla="*/ 0 w 159"/>
                <a:gd name="T3" fmla="*/ 44 h 233"/>
                <a:gd name="T4" fmla="*/ 0 w 159"/>
                <a:gd name="T5" fmla="*/ 0 h 233"/>
                <a:gd name="T6" fmla="*/ 159 w 159"/>
                <a:gd name="T7" fmla="*/ 0 h 233"/>
                <a:gd name="T8" fmla="*/ 159 w 159"/>
                <a:gd name="T9" fmla="*/ 44 h 233"/>
                <a:gd name="T10" fmla="*/ 103 w 159"/>
                <a:gd name="T11" fmla="*/ 44 h 233"/>
                <a:gd name="T12" fmla="*/ 103 w 159"/>
                <a:gd name="T13" fmla="*/ 233 h 233"/>
                <a:gd name="T14" fmla="*/ 57 w 159"/>
                <a:gd name="T15" fmla="*/ 233 h 233"/>
                <a:gd name="T16" fmla="*/ 57 w 159"/>
                <a:gd name="T17" fmla="*/ 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233">
                  <a:moveTo>
                    <a:pt x="57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44"/>
                  </a:lnTo>
                  <a:lnTo>
                    <a:pt x="103" y="44"/>
                  </a:lnTo>
                  <a:lnTo>
                    <a:pt x="103" y="233"/>
                  </a:lnTo>
                  <a:lnTo>
                    <a:pt x="57" y="233"/>
                  </a:lnTo>
                  <a:lnTo>
                    <a:pt x="57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1E573E9-3BD8-4423-B008-7F3028105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1125"/>
              <a:ext cx="143" cy="240"/>
            </a:xfrm>
            <a:custGeom>
              <a:avLst/>
              <a:gdLst>
                <a:gd name="T0" fmla="*/ 0 w 1052"/>
                <a:gd name="T1" fmla="*/ 1466 h 1695"/>
                <a:gd name="T2" fmla="*/ 78 w 1052"/>
                <a:gd name="T3" fmla="*/ 1375 h 1695"/>
                <a:gd name="T4" fmla="*/ 563 w 1052"/>
                <a:gd name="T5" fmla="*/ 1586 h 1695"/>
                <a:gd name="T6" fmla="*/ 937 w 1052"/>
                <a:gd name="T7" fmla="*/ 1269 h 1695"/>
                <a:gd name="T8" fmla="*/ 937 w 1052"/>
                <a:gd name="T9" fmla="*/ 1264 h 1695"/>
                <a:gd name="T10" fmla="*/ 539 w 1052"/>
                <a:gd name="T11" fmla="*/ 894 h 1695"/>
                <a:gd name="T12" fmla="*/ 66 w 1052"/>
                <a:gd name="T13" fmla="*/ 421 h 1695"/>
                <a:gd name="T14" fmla="*/ 66 w 1052"/>
                <a:gd name="T15" fmla="*/ 416 h 1695"/>
                <a:gd name="T16" fmla="*/ 544 w 1052"/>
                <a:gd name="T17" fmla="*/ 0 h 1695"/>
                <a:gd name="T18" fmla="*/ 1024 w 1052"/>
                <a:gd name="T19" fmla="*/ 179 h 1695"/>
                <a:gd name="T20" fmla="*/ 951 w 1052"/>
                <a:gd name="T21" fmla="*/ 273 h 1695"/>
                <a:gd name="T22" fmla="*/ 539 w 1052"/>
                <a:gd name="T23" fmla="*/ 108 h 1695"/>
                <a:gd name="T24" fmla="*/ 184 w 1052"/>
                <a:gd name="T25" fmla="*/ 407 h 1695"/>
                <a:gd name="T26" fmla="*/ 184 w 1052"/>
                <a:gd name="T27" fmla="*/ 412 h 1695"/>
                <a:gd name="T28" fmla="*/ 593 w 1052"/>
                <a:gd name="T29" fmla="*/ 786 h 1695"/>
                <a:gd name="T30" fmla="*/ 1052 w 1052"/>
                <a:gd name="T31" fmla="*/ 1257 h 1695"/>
                <a:gd name="T32" fmla="*/ 1052 w 1052"/>
                <a:gd name="T33" fmla="*/ 1262 h 1695"/>
                <a:gd name="T34" fmla="*/ 560 w 1052"/>
                <a:gd name="T35" fmla="*/ 1695 h 1695"/>
                <a:gd name="T36" fmla="*/ 0 w 1052"/>
                <a:gd name="T37" fmla="*/ 1466 h 1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2" h="1695">
                  <a:moveTo>
                    <a:pt x="0" y="1466"/>
                  </a:moveTo>
                  <a:lnTo>
                    <a:pt x="78" y="1375"/>
                  </a:lnTo>
                  <a:cubicBezTo>
                    <a:pt x="226" y="1513"/>
                    <a:pt x="370" y="1586"/>
                    <a:pt x="563" y="1586"/>
                  </a:cubicBezTo>
                  <a:cubicBezTo>
                    <a:pt x="784" y="1586"/>
                    <a:pt x="937" y="1448"/>
                    <a:pt x="937" y="1269"/>
                  </a:cubicBezTo>
                  <a:lnTo>
                    <a:pt x="937" y="1264"/>
                  </a:lnTo>
                  <a:cubicBezTo>
                    <a:pt x="937" y="1109"/>
                    <a:pt x="862" y="1007"/>
                    <a:pt x="539" y="894"/>
                  </a:cubicBezTo>
                  <a:cubicBezTo>
                    <a:pt x="179" y="765"/>
                    <a:pt x="66" y="635"/>
                    <a:pt x="66" y="421"/>
                  </a:cubicBezTo>
                  <a:lnTo>
                    <a:pt x="66" y="416"/>
                  </a:lnTo>
                  <a:cubicBezTo>
                    <a:pt x="66" y="183"/>
                    <a:pt x="266" y="0"/>
                    <a:pt x="544" y="0"/>
                  </a:cubicBezTo>
                  <a:cubicBezTo>
                    <a:pt x="732" y="0"/>
                    <a:pt x="880" y="56"/>
                    <a:pt x="1024" y="179"/>
                  </a:cubicBezTo>
                  <a:lnTo>
                    <a:pt x="951" y="273"/>
                  </a:lnTo>
                  <a:cubicBezTo>
                    <a:pt x="822" y="157"/>
                    <a:pt x="687" y="108"/>
                    <a:pt x="539" y="108"/>
                  </a:cubicBezTo>
                  <a:cubicBezTo>
                    <a:pt x="322" y="108"/>
                    <a:pt x="184" y="242"/>
                    <a:pt x="184" y="407"/>
                  </a:cubicBezTo>
                  <a:lnTo>
                    <a:pt x="184" y="412"/>
                  </a:lnTo>
                  <a:cubicBezTo>
                    <a:pt x="184" y="572"/>
                    <a:pt x="261" y="671"/>
                    <a:pt x="593" y="786"/>
                  </a:cubicBezTo>
                  <a:cubicBezTo>
                    <a:pt x="946" y="916"/>
                    <a:pt x="1052" y="1052"/>
                    <a:pt x="1052" y="1257"/>
                  </a:cubicBezTo>
                  <a:lnTo>
                    <a:pt x="1052" y="1262"/>
                  </a:lnTo>
                  <a:cubicBezTo>
                    <a:pt x="1052" y="1511"/>
                    <a:pt x="845" y="1695"/>
                    <a:pt x="560" y="1695"/>
                  </a:cubicBezTo>
                  <a:cubicBezTo>
                    <a:pt x="346" y="1695"/>
                    <a:pt x="172" y="1624"/>
                    <a:pt x="0" y="146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11E20295-E29C-49D5-B152-D931A68AB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1129"/>
              <a:ext cx="152" cy="233"/>
            </a:xfrm>
            <a:custGeom>
              <a:avLst/>
              <a:gdLst>
                <a:gd name="T0" fmla="*/ 0 w 152"/>
                <a:gd name="T1" fmla="*/ 0 h 233"/>
                <a:gd name="T2" fmla="*/ 16 w 152"/>
                <a:gd name="T3" fmla="*/ 0 h 233"/>
                <a:gd name="T4" fmla="*/ 16 w 152"/>
                <a:gd name="T5" fmla="*/ 108 h 233"/>
                <a:gd name="T6" fmla="*/ 136 w 152"/>
                <a:gd name="T7" fmla="*/ 108 h 233"/>
                <a:gd name="T8" fmla="*/ 136 w 152"/>
                <a:gd name="T9" fmla="*/ 0 h 233"/>
                <a:gd name="T10" fmla="*/ 152 w 152"/>
                <a:gd name="T11" fmla="*/ 0 h 233"/>
                <a:gd name="T12" fmla="*/ 152 w 152"/>
                <a:gd name="T13" fmla="*/ 233 h 233"/>
                <a:gd name="T14" fmla="*/ 136 w 152"/>
                <a:gd name="T15" fmla="*/ 233 h 233"/>
                <a:gd name="T16" fmla="*/ 136 w 152"/>
                <a:gd name="T17" fmla="*/ 123 h 233"/>
                <a:gd name="T18" fmla="*/ 16 w 152"/>
                <a:gd name="T19" fmla="*/ 123 h 233"/>
                <a:gd name="T20" fmla="*/ 16 w 152"/>
                <a:gd name="T21" fmla="*/ 233 h 233"/>
                <a:gd name="T22" fmla="*/ 0 w 152"/>
                <a:gd name="T23" fmla="*/ 233 h 233"/>
                <a:gd name="T24" fmla="*/ 0 w 152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233">
                  <a:moveTo>
                    <a:pt x="0" y="0"/>
                  </a:moveTo>
                  <a:lnTo>
                    <a:pt x="16" y="0"/>
                  </a:lnTo>
                  <a:lnTo>
                    <a:pt x="16" y="108"/>
                  </a:lnTo>
                  <a:lnTo>
                    <a:pt x="136" y="108"/>
                  </a:lnTo>
                  <a:lnTo>
                    <a:pt x="136" y="0"/>
                  </a:lnTo>
                  <a:lnTo>
                    <a:pt x="152" y="0"/>
                  </a:lnTo>
                  <a:lnTo>
                    <a:pt x="152" y="233"/>
                  </a:lnTo>
                  <a:lnTo>
                    <a:pt x="136" y="233"/>
                  </a:lnTo>
                  <a:lnTo>
                    <a:pt x="136" y="123"/>
                  </a:lnTo>
                  <a:lnTo>
                    <a:pt x="16" y="123"/>
                  </a:lnTo>
                  <a:lnTo>
                    <a:pt x="16" y="233"/>
                  </a:lnTo>
                  <a:lnTo>
                    <a:pt x="0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8ACE023-5A9F-44AF-92B9-0CFFE1461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" y="1127"/>
              <a:ext cx="191" cy="235"/>
            </a:xfrm>
            <a:custGeom>
              <a:avLst/>
              <a:gdLst>
                <a:gd name="T0" fmla="*/ 144 w 191"/>
                <a:gd name="T1" fmla="*/ 155 h 235"/>
                <a:gd name="T2" fmla="*/ 95 w 191"/>
                <a:gd name="T3" fmla="*/ 20 h 235"/>
                <a:gd name="T4" fmla="*/ 46 w 191"/>
                <a:gd name="T5" fmla="*/ 155 h 235"/>
                <a:gd name="T6" fmla="*/ 144 w 191"/>
                <a:gd name="T7" fmla="*/ 155 h 235"/>
                <a:gd name="T8" fmla="*/ 87 w 191"/>
                <a:gd name="T9" fmla="*/ 0 h 235"/>
                <a:gd name="T10" fmla="*/ 103 w 191"/>
                <a:gd name="T11" fmla="*/ 0 h 235"/>
                <a:gd name="T12" fmla="*/ 191 w 191"/>
                <a:gd name="T13" fmla="*/ 235 h 235"/>
                <a:gd name="T14" fmla="*/ 173 w 191"/>
                <a:gd name="T15" fmla="*/ 235 h 235"/>
                <a:gd name="T16" fmla="*/ 150 w 191"/>
                <a:gd name="T17" fmla="*/ 170 h 235"/>
                <a:gd name="T18" fmla="*/ 40 w 191"/>
                <a:gd name="T19" fmla="*/ 170 h 235"/>
                <a:gd name="T20" fmla="*/ 17 w 191"/>
                <a:gd name="T21" fmla="*/ 235 h 235"/>
                <a:gd name="T22" fmla="*/ 0 w 191"/>
                <a:gd name="T23" fmla="*/ 235 h 235"/>
                <a:gd name="T24" fmla="*/ 87 w 191"/>
                <a:gd name="T25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235">
                  <a:moveTo>
                    <a:pt x="144" y="155"/>
                  </a:moveTo>
                  <a:lnTo>
                    <a:pt x="95" y="20"/>
                  </a:lnTo>
                  <a:lnTo>
                    <a:pt x="46" y="155"/>
                  </a:lnTo>
                  <a:lnTo>
                    <a:pt x="144" y="155"/>
                  </a:lnTo>
                  <a:close/>
                  <a:moveTo>
                    <a:pt x="87" y="0"/>
                  </a:moveTo>
                  <a:lnTo>
                    <a:pt x="103" y="0"/>
                  </a:lnTo>
                  <a:lnTo>
                    <a:pt x="191" y="235"/>
                  </a:lnTo>
                  <a:lnTo>
                    <a:pt x="173" y="235"/>
                  </a:lnTo>
                  <a:lnTo>
                    <a:pt x="150" y="170"/>
                  </a:lnTo>
                  <a:lnTo>
                    <a:pt x="40" y="170"/>
                  </a:lnTo>
                  <a:lnTo>
                    <a:pt x="17" y="235"/>
                  </a:lnTo>
                  <a:lnTo>
                    <a:pt x="0" y="23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C03A541-3976-4CAD-98AD-19B9B41D26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5" y="1129"/>
              <a:ext cx="156" cy="233"/>
            </a:xfrm>
            <a:custGeom>
              <a:avLst/>
              <a:gdLst>
                <a:gd name="T0" fmla="*/ 509 w 1149"/>
                <a:gd name="T1" fmla="*/ 864 h 1648"/>
                <a:gd name="T2" fmla="*/ 982 w 1149"/>
                <a:gd name="T3" fmla="*/ 483 h 1648"/>
                <a:gd name="T4" fmla="*/ 982 w 1149"/>
                <a:gd name="T5" fmla="*/ 478 h 1648"/>
                <a:gd name="T6" fmla="*/ 537 w 1149"/>
                <a:gd name="T7" fmla="*/ 109 h 1648"/>
                <a:gd name="T8" fmla="*/ 118 w 1149"/>
                <a:gd name="T9" fmla="*/ 109 h 1648"/>
                <a:gd name="T10" fmla="*/ 118 w 1149"/>
                <a:gd name="T11" fmla="*/ 864 h 1648"/>
                <a:gd name="T12" fmla="*/ 0 w 1149"/>
                <a:gd name="T13" fmla="*/ 0 h 1648"/>
                <a:gd name="T14" fmla="*/ 544 w 1149"/>
                <a:gd name="T15" fmla="*/ 0 h 1648"/>
                <a:gd name="T16" fmla="*/ 970 w 1149"/>
                <a:gd name="T17" fmla="*/ 151 h 1648"/>
                <a:gd name="T18" fmla="*/ 1097 w 1149"/>
                <a:gd name="T19" fmla="*/ 474 h 1648"/>
                <a:gd name="T20" fmla="*/ 1097 w 1149"/>
                <a:gd name="T21" fmla="*/ 478 h 1648"/>
                <a:gd name="T22" fmla="*/ 676 w 1149"/>
                <a:gd name="T23" fmla="*/ 947 h 1648"/>
                <a:gd name="T24" fmla="*/ 1149 w 1149"/>
                <a:gd name="T25" fmla="*/ 1648 h 1648"/>
                <a:gd name="T26" fmla="*/ 1005 w 1149"/>
                <a:gd name="T27" fmla="*/ 1648 h 1648"/>
                <a:gd name="T28" fmla="*/ 549 w 1149"/>
                <a:gd name="T29" fmla="*/ 970 h 1648"/>
                <a:gd name="T30" fmla="*/ 118 w 1149"/>
                <a:gd name="T31" fmla="*/ 970 h 1648"/>
                <a:gd name="T32" fmla="*/ 118 w 1149"/>
                <a:gd name="T33" fmla="*/ 1648 h 1648"/>
                <a:gd name="T34" fmla="*/ 0 w 1149"/>
                <a:gd name="T35" fmla="*/ 1648 h 1648"/>
                <a:gd name="T36" fmla="*/ 0 w 1149"/>
                <a:gd name="T37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9" h="1648">
                  <a:moveTo>
                    <a:pt x="509" y="864"/>
                  </a:moveTo>
                  <a:cubicBezTo>
                    <a:pt x="812" y="864"/>
                    <a:pt x="982" y="716"/>
                    <a:pt x="982" y="483"/>
                  </a:cubicBezTo>
                  <a:lnTo>
                    <a:pt x="982" y="478"/>
                  </a:lnTo>
                  <a:cubicBezTo>
                    <a:pt x="982" y="243"/>
                    <a:pt x="815" y="109"/>
                    <a:pt x="537" y="109"/>
                  </a:cubicBezTo>
                  <a:lnTo>
                    <a:pt x="118" y="109"/>
                  </a:lnTo>
                  <a:lnTo>
                    <a:pt x="118" y="864"/>
                  </a:lnTo>
                  <a:moveTo>
                    <a:pt x="0" y="0"/>
                  </a:moveTo>
                  <a:lnTo>
                    <a:pt x="544" y="0"/>
                  </a:lnTo>
                  <a:cubicBezTo>
                    <a:pt x="728" y="0"/>
                    <a:pt x="878" y="59"/>
                    <a:pt x="970" y="151"/>
                  </a:cubicBezTo>
                  <a:cubicBezTo>
                    <a:pt x="1050" y="231"/>
                    <a:pt x="1097" y="346"/>
                    <a:pt x="1097" y="474"/>
                  </a:cubicBezTo>
                  <a:lnTo>
                    <a:pt x="1097" y="478"/>
                  </a:lnTo>
                  <a:cubicBezTo>
                    <a:pt x="1097" y="744"/>
                    <a:pt x="921" y="902"/>
                    <a:pt x="676" y="947"/>
                  </a:cubicBezTo>
                  <a:lnTo>
                    <a:pt x="1149" y="1648"/>
                  </a:lnTo>
                  <a:lnTo>
                    <a:pt x="1005" y="1648"/>
                  </a:lnTo>
                  <a:lnTo>
                    <a:pt x="549" y="970"/>
                  </a:lnTo>
                  <a:lnTo>
                    <a:pt x="118" y="970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1C8963C-42B4-46F8-AE93-5D458A09A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6" y="1129"/>
              <a:ext cx="142" cy="233"/>
            </a:xfrm>
            <a:custGeom>
              <a:avLst/>
              <a:gdLst>
                <a:gd name="T0" fmla="*/ 461 w 1047"/>
                <a:gd name="T1" fmla="*/ 930 h 1648"/>
                <a:gd name="T2" fmla="*/ 932 w 1047"/>
                <a:gd name="T3" fmla="*/ 516 h 1648"/>
                <a:gd name="T4" fmla="*/ 932 w 1047"/>
                <a:gd name="T5" fmla="*/ 511 h 1648"/>
                <a:gd name="T6" fmla="*/ 471 w 1047"/>
                <a:gd name="T7" fmla="*/ 109 h 1648"/>
                <a:gd name="T8" fmla="*/ 118 w 1047"/>
                <a:gd name="T9" fmla="*/ 109 h 1648"/>
                <a:gd name="T10" fmla="*/ 118 w 1047"/>
                <a:gd name="T11" fmla="*/ 930 h 1648"/>
                <a:gd name="T12" fmla="*/ 0 w 1047"/>
                <a:gd name="T13" fmla="*/ 0 h 1648"/>
                <a:gd name="T14" fmla="*/ 478 w 1047"/>
                <a:gd name="T15" fmla="*/ 0 h 1648"/>
                <a:gd name="T16" fmla="*/ 1047 w 1047"/>
                <a:gd name="T17" fmla="*/ 506 h 1648"/>
                <a:gd name="T18" fmla="*/ 1047 w 1047"/>
                <a:gd name="T19" fmla="*/ 511 h 1648"/>
                <a:gd name="T20" fmla="*/ 454 w 1047"/>
                <a:gd name="T21" fmla="*/ 1036 h 1648"/>
                <a:gd name="T22" fmla="*/ 118 w 1047"/>
                <a:gd name="T23" fmla="*/ 1036 h 1648"/>
                <a:gd name="T24" fmla="*/ 118 w 1047"/>
                <a:gd name="T25" fmla="*/ 1648 h 1648"/>
                <a:gd name="T26" fmla="*/ 0 w 1047"/>
                <a:gd name="T27" fmla="*/ 1648 h 1648"/>
                <a:gd name="T28" fmla="*/ 0 w 1047"/>
                <a:gd name="T29" fmla="*/ 0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7" h="1648">
                  <a:moveTo>
                    <a:pt x="461" y="930"/>
                  </a:moveTo>
                  <a:cubicBezTo>
                    <a:pt x="748" y="930"/>
                    <a:pt x="932" y="770"/>
                    <a:pt x="932" y="516"/>
                  </a:cubicBezTo>
                  <a:lnTo>
                    <a:pt x="932" y="511"/>
                  </a:lnTo>
                  <a:cubicBezTo>
                    <a:pt x="932" y="250"/>
                    <a:pt x="746" y="109"/>
                    <a:pt x="471" y="109"/>
                  </a:cubicBezTo>
                  <a:lnTo>
                    <a:pt x="118" y="109"/>
                  </a:lnTo>
                  <a:lnTo>
                    <a:pt x="118" y="930"/>
                  </a:lnTo>
                  <a:moveTo>
                    <a:pt x="0" y="0"/>
                  </a:moveTo>
                  <a:lnTo>
                    <a:pt x="478" y="0"/>
                  </a:lnTo>
                  <a:cubicBezTo>
                    <a:pt x="819" y="0"/>
                    <a:pt x="1047" y="191"/>
                    <a:pt x="1047" y="506"/>
                  </a:cubicBezTo>
                  <a:lnTo>
                    <a:pt x="1047" y="511"/>
                  </a:lnTo>
                  <a:cubicBezTo>
                    <a:pt x="1047" y="848"/>
                    <a:pt x="788" y="1036"/>
                    <a:pt x="454" y="1036"/>
                  </a:cubicBezTo>
                  <a:lnTo>
                    <a:pt x="118" y="1036"/>
                  </a:lnTo>
                  <a:lnTo>
                    <a:pt x="118" y="1648"/>
                  </a:lnTo>
                  <a:lnTo>
                    <a:pt x="0" y="1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3ABB1EF-0E86-4442-A36C-403F0EC4F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194"/>
              <a:ext cx="237" cy="199"/>
            </a:xfrm>
            <a:custGeom>
              <a:avLst/>
              <a:gdLst>
                <a:gd name="T0" fmla="*/ 48 w 237"/>
                <a:gd name="T1" fmla="*/ 0 h 199"/>
                <a:gd name="T2" fmla="*/ 237 w 237"/>
                <a:gd name="T3" fmla="*/ 199 h 199"/>
                <a:gd name="T4" fmla="*/ 189 w 237"/>
                <a:gd name="T5" fmla="*/ 199 h 199"/>
                <a:gd name="T6" fmla="*/ 0 w 237"/>
                <a:gd name="T7" fmla="*/ 0 h 199"/>
                <a:gd name="T8" fmla="*/ 48 w 237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99">
                  <a:moveTo>
                    <a:pt x="48" y="0"/>
                  </a:moveTo>
                  <a:lnTo>
                    <a:pt x="237" y="199"/>
                  </a:lnTo>
                  <a:lnTo>
                    <a:pt x="189" y="199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D24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9BB6C53-BAF2-412E-8D25-51D7782A6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" y="1194"/>
              <a:ext cx="108" cy="89"/>
            </a:xfrm>
            <a:custGeom>
              <a:avLst/>
              <a:gdLst>
                <a:gd name="T0" fmla="*/ 108 w 108"/>
                <a:gd name="T1" fmla="*/ 64 h 89"/>
                <a:gd name="T2" fmla="*/ 48 w 108"/>
                <a:gd name="T3" fmla="*/ 0 h 89"/>
                <a:gd name="T4" fmla="*/ 0 w 108"/>
                <a:gd name="T5" fmla="*/ 0 h 89"/>
                <a:gd name="T6" fmla="*/ 84 w 108"/>
                <a:gd name="T7" fmla="*/ 89 h 89"/>
                <a:gd name="T8" fmla="*/ 108 w 108"/>
                <a:gd name="T9" fmla="*/ 6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9">
                  <a:moveTo>
                    <a:pt x="108" y="64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84" y="89"/>
                  </a:lnTo>
                  <a:lnTo>
                    <a:pt x="108" y="64"/>
                  </a:lnTo>
                  <a:close/>
                </a:path>
              </a:pathLst>
            </a:custGeom>
            <a:solidFill>
              <a:srgbClr val="076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3D90DAA0-AC00-477F-8470-A149AF2A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0" y="1152"/>
              <a:ext cx="152" cy="136"/>
            </a:xfrm>
            <a:custGeom>
              <a:avLst/>
              <a:gdLst>
                <a:gd name="T0" fmla="*/ 21 w 152"/>
                <a:gd name="T1" fmla="*/ 136 h 136"/>
                <a:gd name="T2" fmla="*/ 152 w 152"/>
                <a:gd name="T3" fmla="*/ 0 h 136"/>
                <a:gd name="T4" fmla="*/ 110 w 152"/>
                <a:gd name="T5" fmla="*/ 0 h 136"/>
                <a:gd name="T6" fmla="*/ 0 w 152"/>
                <a:gd name="T7" fmla="*/ 114 h 136"/>
                <a:gd name="T8" fmla="*/ 21 w 152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36">
                  <a:moveTo>
                    <a:pt x="21" y="136"/>
                  </a:moveTo>
                  <a:lnTo>
                    <a:pt x="152" y="0"/>
                  </a:lnTo>
                  <a:lnTo>
                    <a:pt x="110" y="0"/>
                  </a:lnTo>
                  <a:lnTo>
                    <a:pt x="0" y="114"/>
                  </a:lnTo>
                  <a:lnTo>
                    <a:pt x="21" y="136"/>
                  </a:lnTo>
                  <a:close/>
                </a:path>
              </a:pathLst>
            </a:custGeom>
            <a:solidFill>
              <a:srgbClr val="E5A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F3ACA489-BFCD-4C28-9767-12DB0BB4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" y="1313"/>
              <a:ext cx="98" cy="80"/>
            </a:xfrm>
            <a:custGeom>
              <a:avLst/>
              <a:gdLst>
                <a:gd name="T0" fmla="*/ 77 w 98"/>
                <a:gd name="T1" fmla="*/ 0 h 80"/>
                <a:gd name="T2" fmla="*/ 0 w 98"/>
                <a:gd name="T3" fmla="*/ 80 h 80"/>
                <a:gd name="T4" fmla="*/ 42 w 98"/>
                <a:gd name="T5" fmla="*/ 80 h 80"/>
                <a:gd name="T6" fmla="*/ 98 w 98"/>
                <a:gd name="T7" fmla="*/ 22 h 80"/>
                <a:gd name="T8" fmla="*/ 77 w 98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80">
                  <a:moveTo>
                    <a:pt x="77" y="0"/>
                  </a:moveTo>
                  <a:lnTo>
                    <a:pt x="0" y="80"/>
                  </a:lnTo>
                  <a:lnTo>
                    <a:pt x="42" y="80"/>
                  </a:lnTo>
                  <a:lnTo>
                    <a:pt x="98" y="2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E5A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C53B5FE-CA56-4BAD-B5CB-EB96EC18A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1301"/>
              <a:ext cx="35" cy="37"/>
            </a:xfrm>
            <a:custGeom>
              <a:avLst/>
              <a:gdLst>
                <a:gd name="T0" fmla="*/ 35 w 35"/>
                <a:gd name="T1" fmla="*/ 12 h 37"/>
                <a:gd name="T2" fmla="*/ 24 w 35"/>
                <a:gd name="T3" fmla="*/ 0 h 37"/>
                <a:gd name="T4" fmla="*/ 0 w 35"/>
                <a:gd name="T5" fmla="*/ 25 h 37"/>
                <a:gd name="T6" fmla="*/ 11 w 35"/>
                <a:gd name="T7" fmla="*/ 37 h 37"/>
                <a:gd name="T8" fmla="*/ 35 w 35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7">
                  <a:moveTo>
                    <a:pt x="35" y="12"/>
                  </a:moveTo>
                  <a:lnTo>
                    <a:pt x="24" y="0"/>
                  </a:lnTo>
                  <a:lnTo>
                    <a:pt x="0" y="25"/>
                  </a:lnTo>
                  <a:lnTo>
                    <a:pt x="11" y="37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076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9972D667-9EBA-406B-97A2-24E7C4FC1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356"/>
              <a:ext cx="59" cy="37"/>
            </a:xfrm>
            <a:custGeom>
              <a:avLst/>
              <a:gdLst>
                <a:gd name="T0" fmla="*/ 0 w 59"/>
                <a:gd name="T1" fmla="*/ 25 h 37"/>
                <a:gd name="T2" fmla="*/ 11 w 59"/>
                <a:gd name="T3" fmla="*/ 37 h 37"/>
                <a:gd name="T4" fmla="*/ 59 w 59"/>
                <a:gd name="T5" fmla="*/ 37 h 37"/>
                <a:gd name="T6" fmla="*/ 24 w 59"/>
                <a:gd name="T7" fmla="*/ 0 h 37"/>
                <a:gd name="T8" fmla="*/ 0 w 59"/>
                <a:gd name="T9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7">
                  <a:moveTo>
                    <a:pt x="0" y="25"/>
                  </a:moveTo>
                  <a:lnTo>
                    <a:pt x="11" y="37"/>
                  </a:lnTo>
                  <a:lnTo>
                    <a:pt x="59" y="37"/>
                  </a:lnTo>
                  <a:lnTo>
                    <a:pt x="2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76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544563B0-2A5A-46FC-8A35-56A61D44C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1085"/>
              <a:ext cx="162" cy="148"/>
            </a:xfrm>
            <a:custGeom>
              <a:avLst/>
              <a:gdLst>
                <a:gd name="T0" fmla="*/ 21 w 162"/>
                <a:gd name="T1" fmla="*/ 148 h 148"/>
                <a:gd name="T2" fmla="*/ 162 w 162"/>
                <a:gd name="T3" fmla="*/ 0 h 148"/>
                <a:gd name="T4" fmla="*/ 120 w 162"/>
                <a:gd name="T5" fmla="*/ 0 h 148"/>
                <a:gd name="T6" fmla="*/ 0 w 162"/>
                <a:gd name="T7" fmla="*/ 126 h 148"/>
                <a:gd name="T8" fmla="*/ 21 w 162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48">
                  <a:moveTo>
                    <a:pt x="21" y="148"/>
                  </a:moveTo>
                  <a:lnTo>
                    <a:pt x="162" y="0"/>
                  </a:lnTo>
                  <a:lnTo>
                    <a:pt x="120" y="0"/>
                  </a:lnTo>
                  <a:lnTo>
                    <a:pt x="0" y="126"/>
                  </a:lnTo>
                  <a:lnTo>
                    <a:pt x="21" y="148"/>
                  </a:lnTo>
                  <a:close/>
                </a:path>
              </a:pathLst>
            </a:custGeom>
            <a:solidFill>
              <a:srgbClr val="7D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A6F8D5AC-2D48-476E-AE60-426818164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" y="1257"/>
              <a:ext cx="151" cy="136"/>
            </a:xfrm>
            <a:custGeom>
              <a:avLst/>
              <a:gdLst>
                <a:gd name="T0" fmla="*/ 130 w 151"/>
                <a:gd name="T1" fmla="*/ 0 h 136"/>
                <a:gd name="T2" fmla="*/ 0 w 151"/>
                <a:gd name="T3" fmla="*/ 136 h 136"/>
                <a:gd name="T4" fmla="*/ 42 w 151"/>
                <a:gd name="T5" fmla="*/ 136 h 136"/>
                <a:gd name="T6" fmla="*/ 151 w 151"/>
                <a:gd name="T7" fmla="*/ 22 h 136"/>
                <a:gd name="T8" fmla="*/ 130 w 151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36">
                  <a:moveTo>
                    <a:pt x="130" y="0"/>
                  </a:moveTo>
                  <a:lnTo>
                    <a:pt x="0" y="136"/>
                  </a:lnTo>
                  <a:lnTo>
                    <a:pt x="42" y="136"/>
                  </a:lnTo>
                  <a:lnTo>
                    <a:pt x="151" y="2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7DA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516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80EFF-6E64-44BC-B008-2184C5BBC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096261"/>
            <a:ext cx="9152583" cy="1276955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As an architect, how to choose a logging service for distributed systems?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2000" dirty="0"/>
              <a:t>As a developer, how to prepare your .NET application for distributed logging?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C091CD-9A47-402C-BE86-1EDCADC6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 for today: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4ADA84-E2D3-43AE-A8A3-DCE2256EF10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</p:spTree>
    <p:extLst>
      <p:ext uri="{BB962C8B-B14F-4D97-AF65-F5344CB8AC3E}">
        <p14:creationId xmlns:p14="http://schemas.microsoft.com/office/powerpoint/2010/main" val="161586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Choosing a Logging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Automatic Code Instrumentation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Correlating Traces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Coping with Very Large Logs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95FCF2-71EE-4116-B1D5-16FDC321E8A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</p:spTree>
    <p:extLst>
      <p:ext uri="{BB962C8B-B14F-4D97-AF65-F5344CB8AC3E}">
        <p14:creationId xmlns:p14="http://schemas.microsoft.com/office/powerpoint/2010/main" val="846189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AE39FC-D1F1-4B51-BEE3-9899E826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827" y="3924942"/>
            <a:ext cx="4116387" cy="1740445"/>
          </a:xfrm>
        </p:spPr>
        <p:txBody>
          <a:bodyPr/>
          <a:lstStyle/>
          <a:p>
            <a:r>
              <a:rPr lang="en-US" sz="4400" dirty="0"/>
              <a:t>Choosing </a:t>
            </a:r>
            <a:br>
              <a:rPr lang="en-US" sz="4400" dirty="0"/>
            </a:br>
            <a:r>
              <a:rPr lang="en-US" sz="4400" dirty="0"/>
              <a:t>a Logging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FB44C-D780-4581-9FDB-78AC2590E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8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ANELEX high speed printer">
            <a:extLst>
              <a:ext uri="{FF2B5EF4-FFF2-40B4-BE49-F238E27FC236}">
                <a16:creationId xmlns:a16="http://schemas.microsoft.com/office/drawing/2014/main" id="{6C6ACC68-378A-4803-B0C6-7C11D2F341D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r="191"/>
          <a:stretch>
            <a:fillRect/>
          </a:stretch>
        </p:blipFill>
        <p:spPr bwMode="auto">
          <a:xfrm>
            <a:off x="5183188" y="457200"/>
            <a:ext cx="617220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2E5AD-0DE6-403F-85DF-39C9FBA38E79}"/>
              </a:ext>
            </a:extLst>
          </p:cNvPr>
          <p:cNvSpPr txBox="1"/>
          <p:nvPr/>
        </p:nvSpPr>
        <p:spPr>
          <a:xfrm>
            <a:off x="6129022" y="5881532"/>
            <a:ext cx="3750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http://www.technikum29.de/en/computer/punchcard</a:t>
            </a:r>
            <a:r>
              <a:rPr 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64047-42B9-49F1-95BE-DD127F18A830}"/>
              </a:ext>
            </a:extLst>
          </p:cNvPr>
          <p:cNvSpPr txBox="1"/>
          <p:nvPr/>
        </p:nvSpPr>
        <p:spPr>
          <a:xfrm>
            <a:off x="6384032" y="6309320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C:\&gt; ECHO Hello &gt; LPT1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218B5ABD-D99C-4202-BB6E-C9A974E6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of logging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B4B647B-C20D-4958-9B2C-B5A0C9547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Linear</a:t>
            </a:r>
          </a:p>
          <a:p>
            <a:r>
              <a:rPr lang="en-US" dirty="0"/>
              <a:t>Text-Based</a:t>
            </a:r>
          </a:p>
          <a:p>
            <a:r>
              <a:rPr lang="en-US" dirty="0"/>
              <a:t>Consumed by humans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8720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ing API in the long run">
  <a:themeElements>
    <a:clrScheme name="Custom 11">
      <a:dk1>
        <a:sysClr val="windowText" lastClr="000000"/>
      </a:dk1>
      <a:lt1>
        <a:srgbClr val="FFFFFF"/>
      </a:lt1>
      <a:dk2>
        <a:srgbClr val="00BBFF"/>
      </a:dk2>
      <a:lt2>
        <a:srgbClr val="FFAA27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BBFF"/>
      </a:hlink>
      <a:folHlink>
        <a:srgbClr val="00BBFF"/>
      </a:folHlink>
    </a:clrScheme>
    <a:fontScheme name="Custom 12">
      <a:majorFont>
        <a:latin typeface="Book Antiqua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33968143_Colorful abstract pitch deck_SL_V1.potx" id="{82DEFF5A-EF7C-4DEA-909F-5E1EA892F8BB}" vid="{E161E2B0-1454-45FC-8BCB-8D4146D2D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1">
    <a:dk1>
      <a:sysClr val="windowText" lastClr="000000"/>
    </a:dk1>
    <a:lt1>
      <a:srgbClr val="FFFFFF"/>
    </a:lt1>
    <a:dk2>
      <a:srgbClr val="00BBFF"/>
    </a:dk2>
    <a:lt2>
      <a:srgbClr val="FFAA27"/>
    </a:lt2>
    <a:accent1>
      <a:srgbClr val="001431"/>
    </a:accent1>
    <a:accent2>
      <a:srgbClr val="D14C00"/>
    </a:accent2>
    <a:accent3>
      <a:srgbClr val="142F5C"/>
    </a:accent3>
    <a:accent4>
      <a:srgbClr val="FFC000"/>
    </a:accent4>
    <a:accent5>
      <a:srgbClr val="5E441C"/>
    </a:accent5>
    <a:accent6>
      <a:srgbClr val="149F2F"/>
    </a:accent6>
    <a:hlink>
      <a:srgbClr val="00BBFF"/>
    </a:hlink>
    <a:folHlink>
      <a:srgbClr val="00BB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8C81871AC9E48BE6220AF052B886E" ma:contentTypeVersion="10" ma:contentTypeDescription="Create a new document." ma:contentTypeScope="" ma:versionID="27384434fec802ecf86f138158af85a5">
  <xsd:schema xmlns:xsd="http://www.w3.org/2001/XMLSchema" xmlns:xs="http://www.w3.org/2001/XMLSchema" xmlns:p="http://schemas.microsoft.com/office/2006/metadata/properties" xmlns:ns2="7eddb9a5-02fb-4dd3-9888-5c23fbf6615e" xmlns:ns3="62cb17b3-d63f-4914-becd-598ec9abaf1d" targetNamespace="http://schemas.microsoft.com/office/2006/metadata/properties" ma:root="true" ma:fieldsID="46cb4c322909ca0554e92496f610320c" ns2:_="" ns3:_="">
    <xsd:import namespace="7eddb9a5-02fb-4dd3-9888-5c23fbf6615e"/>
    <xsd:import namespace="62cb17b3-d63f-4914-becd-598ec9abaf1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2:SharedWithDetails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ddb9a5-02fb-4dd3-9888-5c23fbf661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cb17b3-d63f-4914-becd-598ec9abaf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C77F76-D377-40FB-9E13-25A9419EB8D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7eddb9a5-02fb-4dd3-9888-5c23fbf6615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62cb17b3-d63f-4914-becd-598ec9abaf1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9D6A31F-53AD-47B3-95FB-2E03EA767A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ddb9a5-02fb-4dd3-9888-5c23fbf6615e"/>
    <ds:schemaRef ds:uri="62cb17b3-d63f-4914-becd-598ec9abaf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05F780-B676-45A2-BDCE-057449F11A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41379</TotalTime>
  <Words>1216</Words>
  <Application>Microsoft Office PowerPoint</Application>
  <PresentationFormat>Widescreen</PresentationFormat>
  <Paragraphs>353</Paragraphs>
  <Slides>44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Book Antiqua</vt:lpstr>
      <vt:lpstr>Franklin Gothic Book</vt:lpstr>
      <vt:lpstr>Wingdings</vt:lpstr>
      <vt:lpstr>PT Sans Caption</vt:lpstr>
      <vt:lpstr>Courier New</vt:lpstr>
      <vt:lpstr>Calibri</vt:lpstr>
      <vt:lpstr>Consolas</vt:lpstr>
      <vt:lpstr>Designing API in the long run</vt:lpstr>
      <vt:lpstr>Logging is Hot Again</vt:lpstr>
      <vt:lpstr>PowerPoint Presentation</vt:lpstr>
      <vt:lpstr>PowerPoint Presentation</vt:lpstr>
      <vt:lpstr>About Me</vt:lpstr>
      <vt:lpstr>About PostSharp</vt:lpstr>
      <vt:lpstr>Two questions for today:</vt:lpstr>
      <vt:lpstr>Agenda</vt:lpstr>
      <vt:lpstr>Choosing  a Logging Architecture</vt:lpstr>
      <vt:lpstr>The origin of logging</vt:lpstr>
      <vt:lpstr>Software Has Changed, So Has Logging</vt:lpstr>
      <vt:lpstr>What do we expect from logging?</vt:lpstr>
      <vt:lpstr>Dev/Op: Different Needs, Blurry Borders </vt:lpstr>
      <vt:lpstr>A plethora of vendors</vt:lpstr>
      <vt:lpstr>Buyer’s Wish List</vt:lpstr>
      <vt:lpstr>Architecture of a logging solution</vt:lpstr>
      <vt:lpstr>The Elastic Stack</vt:lpstr>
      <vt:lpstr>The Azure Stack</vt:lpstr>
      <vt:lpstr>Other Open-Source Software</vt:lpstr>
      <vt:lpstr>PowerPoint Presentation</vt:lpstr>
      <vt:lpstr>Correlating Traces</vt:lpstr>
      <vt:lpstr>OpenTracing Standard</vt:lpstr>
      <vt:lpstr>Flagship implementation: Jaeger</vt:lpstr>
      <vt:lpstr>And in .NET?</vt:lpstr>
      <vt:lpstr>System.Diagnostics.DiagnosticsSource</vt:lpstr>
      <vt:lpstr>DIY Correlation: Client-Side</vt:lpstr>
      <vt:lpstr>DIY Correlation: Client-Side</vt:lpstr>
      <vt:lpstr>DIY Correlation: Server-Side</vt:lpstr>
      <vt:lpstr>Choosing an Operation Id</vt:lpstr>
      <vt:lpstr>PowerPoint Presentation</vt:lpstr>
      <vt:lpstr>Automatic Code Instrumentation</vt:lpstr>
      <vt:lpstr>Automatic or Manual? Both!</vt:lpstr>
      <vt:lpstr>Technologies for Automatic Logging</vt:lpstr>
      <vt:lpstr>PowerPoint Presentation</vt:lpstr>
      <vt:lpstr>Attention to privacy/security leaks!</vt:lpstr>
      <vt:lpstr>Visualizing Async Traces</vt:lpstr>
      <vt:lpstr>PowerPoint Presentation</vt:lpstr>
      <vt:lpstr>Coping With Very Large Logs</vt:lpstr>
      <vt:lpstr>Semantic Tracing: preparing for statistical processing</vt:lpstr>
      <vt:lpstr>PowerPoint Presentation</vt:lpstr>
      <vt:lpstr>Optimize Performance for Disabled Logger</vt:lpstr>
      <vt:lpstr>Sampled Tracing of Requests</vt:lpstr>
      <vt:lpstr>PowerPoint Presentation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PostSharp &amp; Spring.NET</dc:title>
  <dc:creator>Gael Fraiteur</dc:creator>
  <cp:lastModifiedBy>Gael Fraiteur</cp:lastModifiedBy>
  <cp:revision>550</cp:revision>
  <dcterms:created xsi:type="dcterms:W3CDTF">2008-02-06T11:03:19Z</dcterms:created>
  <dcterms:modified xsi:type="dcterms:W3CDTF">2019-09-25T15:21:42Z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0x010100F3D8C81871AC9E48BE6220AF052B886E</vt:lpwstr>
  </property>
</Properties>
</file>